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7"/>
  </p:notesMasterIdLst>
  <p:sldIdLst>
    <p:sldId id="256" r:id="rId2"/>
    <p:sldId id="257" r:id="rId3"/>
    <p:sldId id="268" r:id="rId4"/>
    <p:sldId id="269" r:id="rId5"/>
    <p:sldId id="270" r:id="rId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2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6472BE-C165-4B59-9366-9F999A9E71D9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C1CABF64-E4FC-4425-9790-90D93A406D49}">
      <dgm:prSet/>
      <dgm:spPr/>
      <dgm:t>
        <a:bodyPr/>
        <a:lstStyle/>
        <a:p>
          <a:r>
            <a:rPr lang="nl-BE" dirty="0"/>
            <a:t>Groepsindeling (1-6)</a:t>
          </a:r>
        </a:p>
      </dgm:t>
    </dgm:pt>
    <dgm:pt modelId="{DE2BB903-0E6B-48F3-9328-5CB518406E3A}" type="parTrans" cxnId="{F6C607EC-1366-423D-9DF6-3FF7630DC287}">
      <dgm:prSet/>
      <dgm:spPr/>
      <dgm:t>
        <a:bodyPr/>
        <a:lstStyle/>
        <a:p>
          <a:endParaRPr lang="nl-BE"/>
        </a:p>
      </dgm:t>
    </dgm:pt>
    <dgm:pt modelId="{ED905389-DF3F-471C-B957-277B31509028}" type="sibTrans" cxnId="{F6C607EC-1366-423D-9DF6-3FF7630DC287}">
      <dgm:prSet/>
      <dgm:spPr/>
      <dgm:t>
        <a:bodyPr/>
        <a:lstStyle/>
        <a:p>
          <a:endParaRPr lang="nl-BE"/>
        </a:p>
      </dgm:t>
    </dgm:pt>
    <dgm:pt modelId="{FDFAB078-FC6C-48B2-B639-354D996B76DD}">
      <dgm:prSet/>
      <dgm:spPr/>
      <dgm:t>
        <a:bodyPr/>
        <a:lstStyle/>
        <a:p>
          <a:r>
            <a:rPr lang="nl-BE" dirty="0"/>
            <a:t>Reiswetten</a:t>
          </a:r>
          <a:br>
            <a:rPr lang="nl-BE" dirty="0"/>
          </a:br>
          <a:r>
            <a:rPr lang="nl-BE" dirty="0"/>
            <a:t>(7-10)</a:t>
          </a:r>
        </a:p>
      </dgm:t>
    </dgm:pt>
    <dgm:pt modelId="{AA8AAC26-D452-44A2-89E4-A0327EB4F9FB}" type="parTrans" cxnId="{4D3F36D4-CF26-4231-BC51-795D769AB173}">
      <dgm:prSet/>
      <dgm:spPr/>
      <dgm:t>
        <a:bodyPr/>
        <a:lstStyle/>
        <a:p>
          <a:endParaRPr lang="nl-BE"/>
        </a:p>
      </dgm:t>
    </dgm:pt>
    <dgm:pt modelId="{4CDF949C-E72D-4E81-B70D-4A15F5F30404}" type="sibTrans" cxnId="{4D3F36D4-CF26-4231-BC51-795D769AB173}">
      <dgm:prSet/>
      <dgm:spPr/>
      <dgm:t>
        <a:bodyPr/>
        <a:lstStyle/>
        <a:p>
          <a:endParaRPr lang="nl-BE"/>
        </a:p>
      </dgm:t>
    </dgm:pt>
    <dgm:pt modelId="{F4AF30E5-9350-4BC7-A256-1B41D9E71821}">
      <dgm:prSet/>
      <dgm:spPr/>
      <dgm:t>
        <a:bodyPr/>
        <a:lstStyle/>
        <a:p>
          <a:r>
            <a:rPr lang="nl-BE" dirty="0"/>
            <a:t>Vertrek en rebellie</a:t>
          </a:r>
          <a:br>
            <a:rPr lang="nl-BE" dirty="0"/>
          </a:br>
          <a:r>
            <a:rPr lang="nl-BE" dirty="0"/>
            <a:t>(11-14)</a:t>
          </a:r>
        </a:p>
      </dgm:t>
    </dgm:pt>
    <dgm:pt modelId="{BF7B4254-774F-4C61-9894-D24444371648}" type="parTrans" cxnId="{B6E5AF98-A848-493D-808A-6D0D1171A23B}">
      <dgm:prSet/>
      <dgm:spPr/>
      <dgm:t>
        <a:bodyPr/>
        <a:lstStyle/>
        <a:p>
          <a:endParaRPr lang="nl-BE"/>
        </a:p>
      </dgm:t>
    </dgm:pt>
    <dgm:pt modelId="{2CC8C985-28C8-4C86-994F-4DB4E0597471}" type="sibTrans" cxnId="{B6E5AF98-A848-493D-808A-6D0D1171A23B}">
      <dgm:prSet/>
      <dgm:spPr/>
      <dgm:t>
        <a:bodyPr/>
        <a:lstStyle/>
        <a:p>
          <a:endParaRPr lang="nl-BE"/>
        </a:p>
      </dgm:t>
    </dgm:pt>
    <dgm:pt modelId="{C22914F1-5851-4767-A91E-DA8BE5A81BA7}">
      <dgm:prSet/>
      <dgm:spPr/>
      <dgm:t>
        <a:bodyPr/>
        <a:lstStyle/>
        <a:p>
          <a:r>
            <a:rPr lang="nl-BE" dirty="0"/>
            <a:t>Telling en ordening (1-2)</a:t>
          </a:r>
        </a:p>
      </dgm:t>
    </dgm:pt>
    <dgm:pt modelId="{A02F8648-E6CB-4BFA-871D-A5BB86437099}" type="parTrans" cxnId="{500F9522-D5F0-424C-811F-44BBCA76910A}">
      <dgm:prSet/>
      <dgm:spPr/>
      <dgm:t>
        <a:bodyPr/>
        <a:lstStyle/>
        <a:p>
          <a:endParaRPr lang="nl-BE"/>
        </a:p>
      </dgm:t>
    </dgm:pt>
    <dgm:pt modelId="{4B86A309-3350-4E7C-9A5B-E7595C01ADA7}" type="sibTrans" cxnId="{500F9522-D5F0-424C-811F-44BBCA76910A}">
      <dgm:prSet/>
      <dgm:spPr/>
      <dgm:t>
        <a:bodyPr/>
        <a:lstStyle/>
        <a:p>
          <a:endParaRPr lang="nl-BE"/>
        </a:p>
      </dgm:t>
    </dgm:pt>
    <dgm:pt modelId="{CA79F5BC-F236-4790-B6E0-730A44BFE4B3}">
      <dgm:prSet/>
      <dgm:spPr/>
      <dgm:t>
        <a:bodyPr/>
        <a:lstStyle/>
        <a:p>
          <a:r>
            <a:rPr lang="nl-BE" dirty="0"/>
            <a:t>Levi vrijgesteld</a:t>
          </a:r>
          <a:br>
            <a:rPr lang="nl-BE" dirty="0"/>
          </a:br>
          <a:r>
            <a:rPr lang="nl-BE" dirty="0"/>
            <a:t>(3-4)</a:t>
          </a:r>
        </a:p>
      </dgm:t>
    </dgm:pt>
    <dgm:pt modelId="{D1EC8394-9ECA-4885-99C6-ABBE80DD2AC8}" type="parTrans" cxnId="{B38B9A6E-7950-4711-8BA4-417D483A23EE}">
      <dgm:prSet/>
      <dgm:spPr/>
      <dgm:t>
        <a:bodyPr/>
        <a:lstStyle/>
        <a:p>
          <a:endParaRPr lang="nl-BE"/>
        </a:p>
      </dgm:t>
    </dgm:pt>
    <dgm:pt modelId="{30B8B902-DA8A-4758-9214-2C2874EE3316}" type="sibTrans" cxnId="{B38B9A6E-7950-4711-8BA4-417D483A23EE}">
      <dgm:prSet/>
      <dgm:spPr/>
      <dgm:t>
        <a:bodyPr/>
        <a:lstStyle/>
        <a:p>
          <a:endParaRPr lang="nl-BE"/>
        </a:p>
      </dgm:t>
    </dgm:pt>
    <dgm:pt modelId="{6C7BA820-DB5C-4273-B53D-0B521F8A28EA}">
      <dgm:prSet/>
      <dgm:spPr/>
      <dgm:t>
        <a:bodyPr/>
        <a:lstStyle/>
        <a:p>
          <a:r>
            <a:rPr lang="nl-BE" dirty="0"/>
            <a:t>Onreinheid en schuld (5)</a:t>
          </a:r>
        </a:p>
      </dgm:t>
    </dgm:pt>
    <dgm:pt modelId="{04162200-A7D6-47A3-ACFA-7B778650E3C6}" type="parTrans" cxnId="{68007D54-E561-4664-BD99-EDF67016217A}">
      <dgm:prSet/>
      <dgm:spPr/>
      <dgm:t>
        <a:bodyPr/>
        <a:lstStyle/>
        <a:p>
          <a:endParaRPr lang="nl-BE"/>
        </a:p>
      </dgm:t>
    </dgm:pt>
    <dgm:pt modelId="{CED88FCE-E056-46AD-8308-673823FB72BC}" type="sibTrans" cxnId="{68007D54-E561-4664-BD99-EDF67016217A}">
      <dgm:prSet/>
      <dgm:spPr/>
      <dgm:t>
        <a:bodyPr/>
        <a:lstStyle/>
        <a:p>
          <a:endParaRPr lang="nl-BE"/>
        </a:p>
      </dgm:t>
    </dgm:pt>
    <dgm:pt modelId="{98E02E77-A077-4903-B168-18AA66800935}">
      <dgm:prSet/>
      <dgm:spPr/>
      <dgm:t>
        <a:bodyPr/>
        <a:lstStyle/>
        <a:p>
          <a:r>
            <a:rPr lang="nl-BE" dirty="0"/>
            <a:t>Nazireeër</a:t>
          </a:r>
          <a:br>
            <a:rPr lang="nl-BE" dirty="0"/>
          </a:br>
          <a:r>
            <a:rPr lang="nl-BE" dirty="0"/>
            <a:t>(6)</a:t>
          </a:r>
        </a:p>
      </dgm:t>
    </dgm:pt>
    <dgm:pt modelId="{2167E191-1C51-4BC7-93BF-EB0D4DFAB73A}" type="parTrans" cxnId="{DF3C6639-DDD4-432E-B625-9871EA155727}">
      <dgm:prSet/>
      <dgm:spPr/>
      <dgm:t>
        <a:bodyPr/>
        <a:lstStyle/>
        <a:p>
          <a:endParaRPr lang="nl-BE"/>
        </a:p>
      </dgm:t>
    </dgm:pt>
    <dgm:pt modelId="{14A32928-4372-4C27-B317-98734DDF7024}" type="sibTrans" cxnId="{DF3C6639-DDD4-432E-B625-9871EA155727}">
      <dgm:prSet/>
      <dgm:spPr/>
      <dgm:t>
        <a:bodyPr/>
        <a:lstStyle/>
        <a:p>
          <a:endParaRPr lang="nl-BE"/>
        </a:p>
      </dgm:t>
    </dgm:pt>
    <dgm:pt modelId="{F54F9446-2F32-4F4B-88DA-42206FE391CF}">
      <dgm:prSet/>
      <dgm:spPr/>
      <dgm:t>
        <a:bodyPr/>
        <a:lstStyle/>
        <a:p>
          <a:r>
            <a:rPr lang="nl-BE" dirty="0"/>
            <a:t>Inwijding heiligdom (7-8)</a:t>
          </a:r>
        </a:p>
      </dgm:t>
    </dgm:pt>
    <dgm:pt modelId="{4CEE78D0-1745-4CF9-BFD4-6DBFDC40D532}" type="parTrans" cxnId="{74F71175-BC5A-4437-87F4-8903792F74AF}">
      <dgm:prSet/>
      <dgm:spPr/>
      <dgm:t>
        <a:bodyPr/>
        <a:lstStyle/>
        <a:p>
          <a:endParaRPr lang="nl-BE"/>
        </a:p>
      </dgm:t>
    </dgm:pt>
    <dgm:pt modelId="{AAFC29C8-0657-4C07-8B4E-91BD2CDFF6B5}" type="sibTrans" cxnId="{74F71175-BC5A-4437-87F4-8903792F74AF}">
      <dgm:prSet/>
      <dgm:spPr/>
      <dgm:t>
        <a:bodyPr/>
        <a:lstStyle/>
        <a:p>
          <a:endParaRPr lang="nl-BE"/>
        </a:p>
      </dgm:t>
    </dgm:pt>
    <dgm:pt modelId="{A903F853-6C8B-46AF-A371-2060741E3538}">
      <dgm:prSet/>
      <dgm:spPr/>
      <dgm:t>
        <a:bodyPr/>
        <a:lstStyle/>
        <a:p>
          <a:r>
            <a:rPr lang="nl-BE" dirty="0"/>
            <a:t>Pascha en vertrek (10)</a:t>
          </a:r>
        </a:p>
      </dgm:t>
    </dgm:pt>
    <dgm:pt modelId="{2B89072E-F308-4E0C-AB1B-F5FF4D93B7C8}" type="parTrans" cxnId="{0BEA64AA-6AC4-4B6A-954F-EC1CACD73C9A}">
      <dgm:prSet/>
      <dgm:spPr/>
      <dgm:t>
        <a:bodyPr/>
        <a:lstStyle/>
        <a:p>
          <a:endParaRPr lang="nl-BE"/>
        </a:p>
      </dgm:t>
    </dgm:pt>
    <dgm:pt modelId="{4C304FAD-E57F-4524-84EA-DE9998B5CA67}" type="sibTrans" cxnId="{0BEA64AA-6AC4-4B6A-954F-EC1CACD73C9A}">
      <dgm:prSet/>
      <dgm:spPr/>
      <dgm:t>
        <a:bodyPr/>
        <a:lstStyle/>
        <a:p>
          <a:endParaRPr lang="nl-BE"/>
        </a:p>
      </dgm:t>
    </dgm:pt>
    <dgm:pt modelId="{E3D05AB3-976D-42E3-8CC9-9022A314DFB4}">
      <dgm:prSet/>
      <dgm:spPr/>
      <dgm:t>
        <a:bodyPr/>
        <a:lstStyle/>
        <a:p>
          <a:r>
            <a:rPr lang="nl-BE" dirty="0"/>
            <a:t>Opstand Mirjam</a:t>
          </a:r>
          <a:br>
            <a:rPr lang="nl-BE" dirty="0"/>
          </a:br>
          <a:r>
            <a:rPr lang="nl-BE" dirty="0"/>
            <a:t>(12)</a:t>
          </a:r>
        </a:p>
      </dgm:t>
    </dgm:pt>
    <dgm:pt modelId="{224E551D-022B-4DC5-832C-6BE42EEB09F0}" type="parTrans" cxnId="{29ABFEE1-9615-468D-8130-933103573E5F}">
      <dgm:prSet/>
      <dgm:spPr/>
      <dgm:t>
        <a:bodyPr/>
        <a:lstStyle/>
        <a:p>
          <a:endParaRPr lang="nl-BE"/>
        </a:p>
      </dgm:t>
    </dgm:pt>
    <dgm:pt modelId="{037F2080-9E34-4F20-92A8-DE7C74F54CA3}" type="sibTrans" cxnId="{29ABFEE1-9615-468D-8130-933103573E5F}">
      <dgm:prSet/>
      <dgm:spPr/>
      <dgm:t>
        <a:bodyPr/>
        <a:lstStyle/>
        <a:p>
          <a:endParaRPr lang="nl-BE"/>
        </a:p>
      </dgm:t>
    </dgm:pt>
    <dgm:pt modelId="{FE878770-14F3-43C6-9A4F-36C7EC951715}">
      <dgm:prSet/>
      <dgm:spPr/>
      <dgm:t>
        <a:bodyPr/>
        <a:lstStyle/>
        <a:p>
          <a:r>
            <a:rPr lang="nl-BE" dirty="0"/>
            <a:t>Verspieders</a:t>
          </a:r>
          <a:br>
            <a:rPr lang="nl-BE" dirty="0"/>
          </a:br>
          <a:r>
            <a:rPr lang="nl-BE" dirty="0"/>
            <a:t>(13)</a:t>
          </a:r>
        </a:p>
      </dgm:t>
    </dgm:pt>
    <dgm:pt modelId="{C197451B-8977-4558-BF78-87B10D150EA8}" type="parTrans" cxnId="{A8A721F4-7196-4B76-A86D-6DA9EE4C7EDC}">
      <dgm:prSet/>
      <dgm:spPr/>
      <dgm:t>
        <a:bodyPr/>
        <a:lstStyle/>
        <a:p>
          <a:endParaRPr lang="nl-BE"/>
        </a:p>
      </dgm:t>
    </dgm:pt>
    <dgm:pt modelId="{8FDEE443-A7F6-437A-9718-9E7494DDB47D}" type="sibTrans" cxnId="{A8A721F4-7196-4B76-A86D-6DA9EE4C7EDC}">
      <dgm:prSet/>
      <dgm:spPr/>
      <dgm:t>
        <a:bodyPr/>
        <a:lstStyle/>
        <a:p>
          <a:endParaRPr lang="nl-BE"/>
        </a:p>
      </dgm:t>
    </dgm:pt>
    <dgm:pt modelId="{F0995DB1-C9C7-4BA3-AFE2-F1F1C49EB5B1}">
      <dgm:prSet/>
      <dgm:spPr/>
      <dgm:t>
        <a:bodyPr/>
        <a:lstStyle/>
        <a:p>
          <a:r>
            <a:rPr lang="nl-BE" dirty="0"/>
            <a:t>Mopperen, God straft (14)</a:t>
          </a:r>
        </a:p>
      </dgm:t>
    </dgm:pt>
    <dgm:pt modelId="{42EB5AD0-4CD1-4324-AC01-01FD69D8E86D}" type="parTrans" cxnId="{D6833AD6-DE1E-4F2E-AC0D-63D34578717A}">
      <dgm:prSet/>
      <dgm:spPr/>
      <dgm:t>
        <a:bodyPr/>
        <a:lstStyle/>
        <a:p>
          <a:endParaRPr lang="nl-BE"/>
        </a:p>
      </dgm:t>
    </dgm:pt>
    <dgm:pt modelId="{41A75F1C-57CD-4AA2-8942-767C12E99C62}" type="sibTrans" cxnId="{D6833AD6-DE1E-4F2E-AC0D-63D34578717A}">
      <dgm:prSet/>
      <dgm:spPr/>
      <dgm:t>
        <a:bodyPr/>
        <a:lstStyle/>
        <a:p>
          <a:endParaRPr lang="nl-BE"/>
        </a:p>
      </dgm:t>
    </dgm:pt>
    <dgm:pt modelId="{3E235010-A06E-4B97-A95A-13DD49C0E406}">
      <dgm:prSet/>
      <dgm:spPr/>
      <dgm:t>
        <a:bodyPr/>
        <a:lstStyle/>
        <a:p>
          <a:r>
            <a:rPr lang="nl-BE" dirty="0"/>
            <a:t>Instructies (15)</a:t>
          </a:r>
        </a:p>
      </dgm:t>
    </dgm:pt>
    <dgm:pt modelId="{22C79EFE-118A-4B58-9886-D973B0B1650E}" type="parTrans" cxnId="{5EF49D50-4EDB-45AC-94CF-2E8CB7EEE9E6}">
      <dgm:prSet/>
      <dgm:spPr/>
      <dgm:t>
        <a:bodyPr/>
        <a:lstStyle/>
        <a:p>
          <a:endParaRPr lang="nl-BE"/>
        </a:p>
      </dgm:t>
    </dgm:pt>
    <dgm:pt modelId="{B64F6DF9-46E2-44A7-9EB2-3F2569414EC8}" type="sibTrans" cxnId="{5EF49D50-4EDB-45AC-94CF-2E8CB7EEE9E6}">
      <dgm:prSet/>
      <dgm:spPr/>
      <dgm:t>
        <a:bodyPr/>
        <a:lstStyle/>
        <a:p>
          <a:endParaRPr lang="nl-BE"/>
        </a:p>
      </dgm:t>
    </dgm:pt>
    <dgm:pt modelId="{98C8D241-C098-493D-9D82-D4D2F64B914F}">
      <dgm:prSet/>
      <dgm:spPr/>
      <dgm:t>
        <a:bodyPr/>
        <a:lstStyle/>
        <a:p>
          <a:r>
            <a:rPr lang="nl-BE" dirty="0"/>
            <a:t>Opstand </a:t>
          </a:r>
          <a:r>
            <a:rPr lang="nl-BE" dirty="0" err="1"/>
            <a:t>Korach</a:t>
          </a:r>
          <a:r>
            <a:rPr lang="nl-BE" dirty="0"/>
            <a:t> (16)</a:t>
          </a:r>
        </a:p>
      </dgm:t>
    </dgm:pt>
    <dgm:pt modelId="{2D039EF0-B812-418C-BB6B-416A2A765EF3}" type="parTrans" cxnId="{B28D4864-805B-465E-B66C-7693B09F40F0}">
      <dgm:prSet/>
      <dgm:spPr/>
      <dgm:t>
        <a:bodyPr/>
        <a:lstStyle/>
        <a:p>
          <a:endParaRPr lang="nl-BE"/>
        </a:p>
      </dgm:t>
    </dgm:pt>
    <dgm:pt modelId="{724F2011-4B81-4653-BA49-F55EE5C28841}" type="sibTrans" cxnId="{B28D4864-805B-465E-B66C-7693B09F40F0}">
      <dgm:prSet/>
      <dgm:spPr/>
      <dgm:t>
        <a:bodyPr/>
        <a:lstStyle/>
        <a:p>
          <a:endParaRPr lang="nl-BE"/>
        </a:p>
      </dgm:t>
    </dgm:pt>
    <dgm:pt modelId="{8FF1665D-5217-4724-8188-F979FDC1FEE0}">
      <dgm:prSet/>
      <dgm:spPr/>
      <dgm:t>
        <a:bodyPr/>
        <a:lstStyle/>
        <a:p>
          <a:r>
            <a:rPr lang="nl-BE" dirty="0" err="1"/>
            <a:t>Aäron</a:t>
          </a:r>
          <a:r>
            <a:rPr lang="nl-BE" dirty="0"/>
            <a:t>, tent, rode koe  (17-19)</a:t>
          </a:r>
        </a:p>
      </dgm:t>
    </dgm:pt>
    <dgm:pt modelId="{C8CAB828-CA00-427A-ABAD-DCFDD9F4A426}" type="parTrans" cxnId="{9325FA74-872E-4D29-BCBF-38BFCC84F54F}">
      <dgm:prSet/>
      <dgm:spPr/>
      <dgm:t>
        <a:bodyPr/>
        <a:lstStyle/>
        <a:p>
          <a:endParaRPr lang="nl-BE"/>
        </a:p>
      </dgm:t>
    </dgm:pt>
    <dgm:pt modelId="{D0BCFA33-19A3-411F-982A-9DB35DD0A33B}" type="sibTrans" cxnId="{9325FA74-872E-4D29-BCBF-38BFCC84F54F}">
      <dgm:prSet/>
      <dgm:spPr/>
      <dgm:t>
        <a:bodyPr/>
        <a:lstStyle/>
        <a:p>
          <a:endParaRPr lang="nl-BE"/>
        </a:p>
      </dgm:t>
    </dgm:pt>
    <dgm:pt modelId="{7DE531CC-395B-488E-9342-BD5A81A20510}">
      <dgm:prSet/>
      <dgm:spPr/>
      <dgm:t>
        <a:bodyPr/>
        <a:lstStyle/>
        <a:p>
          <a:r>
            <a:rPr lang="nl-BE" dirty="0"/>
            <a:t>Mirjam en </a:t>
          </a:r>
          <a:r>
            <a:rPr lang="nl-BE" dirty="0" err="1"/>
            <a:t>Aäron</a:t>
          </a:r>
          <a:r>
            <a:rPr lang="nl-BE" dirty="0"/>
            <a:t> sterven (20)</a:t>
          </a:r>
        </a:p>
      </dgm:t>
    </dgm:pt>
    <dgm:pt modelId="{FE116712-4729-4788-B617-B4D58C0FDC5C}" type="parTrans" cxnId="{C3BFD7B0-29DD-4712-ADA5-C8F4E3AC962B}">
      <dgm:prSet/>
      <dgm:spPr/>
      <dgm:t>
        <a:bodyPr/>
        <a:lstStyle/>
        <a:p>
          <a:endParaRPr lang="nl-BE"/>
        </a:p>
      </dgm:t>
    </dgm:pt>
    <dgm:pt modelId="{90EAD8A8-007F-4042-BF17-950BB83CACE7}" type="sibTrans" cxnId="{C3BFD7B0-29DD-4712-ADA5-C8F4E3AC962B}">
      <dgm:prSet/>
      <dgm:spPr/>
      <dgm:t>
        <a:bodyPr/>
        <a:lstStyle/>
        <a:p>
          <a:endParaRPr lang="nl-BE"/>
        </a:p>
      </dgm:t>
    </dgm:pt>
    <dgm:pt modelId="{0195DE87-172B-4BEC-88A7-F1BB0DBB5654}">
      <dgm:prSet/>
      <dgm:spPr/>
      <dgm:t>
        <a:bodyPr/>
        <a:lstStyle/>
        <a:p>
          <a:r>
            <a:rPr lang="nl-BE" dirty="0"/>
            <a:t>Koperen slang (21)</a:t>
          </a:r>
        </a:p>
      </dgm:t>
    </dgm:pt>
    <dgm:pt modelId="{7A2C1EB5-16FE-4D0C-ADF9-EBF7CC14E1F6}" type="parTrans" cxnId="{366F3140-0FBA-4CD5-A6B6-CF4B3F481B24}">
      <dgm:prSet/>
      <dgm:spPr/>
      <dgm:t>
        <a:bodyPr/>
        <a:lstStyle/>
        <a:p>
          <a:endParaRPr lang="nl-BE"/>
        </a:p>
      </dgm:t>
    </dgm:pt>
    <dgm:pt modelId="{7BC2A1CF-0840-4E5B-B772-739FF35F4571}" type="sibTrans" cxnId="{366F3140-0FBA-4CD5-A6B6-CF4B3F481B24}">
      <dgm:prSet/>
      <dgm:spPr/>
      <dgm:t>
        <a:bodyPr/>
        <a:lstStyle/>
        <a:p>
          <a:endParaRPr lang="nl-BE"/>
        </a:p>
      </dgm:t>
    </dgm:pt>
    <dgm:pt modelId="{4DFF0D98-345B-4C8D-A600-F3710143B570}">
      <dgm:prSet/>
      <dgm:spPr/>
      <dgm:t>
        <a:bodyPr/>
        <a:lstStyle/>
        <a:p>
          <a:r>
            <a:rPr lang="nl-BE" dirty="0" err="1"/>
            <a:t>Balak</a:t>
          </a:r>
          <a:r>
            <a:rPr lang="nl-BE" dirty="0"/>
            <a:t> roept </a:t>
          </a:r>
          <a:r>
            <a:rPr lang="nl-BE" dirty="0" err="1"/>
            <a:t>Bileam</a:t>
          </a:r>
          <a:r>
            <a:rPr lang="nl-BE" dirty="0"/>
            <a:t> (22-24)</a:t>
          </a:r>
        </a:p>
      </dgm:t>
    </dgm:pt>
    <dgm:pt modelId="{66286632-B3C1-4F26-BC6D-3DD0E9DB4196}" type="parTrans" cxnId="{D3F81F6A-D64A-4156-9396-70A703A2427D}">
      <dgm:prSet/>
      <dgm:spPr/>
      <dgm:t>
        <a:bodyPr/>
        <a:lstStyle/>
        <a:p>
          <a:endParaRPr lang="nl-BE"/>
        </a:p>
      </dgm:t>
    </dgm:pt>
    <dgm:pt modelId="{2F64F9FA-E478-4DD6-9B9D-1761F2C5D4AD}" type="sibTrans" cxnId="{D3F81F6A-D64A-4156-9396-70A703A2427D}">
      <dgm:prSet/>
      <dgm:spPr/>
      <dgm:t>
        <a:bodyPr/>
        <a:lstStyle/>
        <a:p>
          <a:endParaRPr lang="nl-BE"/>
        </a:p>
      </dgm:t>
    </dgm:pt>
    <dgm:pt modelId="{B3A7CE69-FE02-4A57-84B5-A9DFB494C2EE}">
      <dgm:prSet/>
      <dgm:spPr/>
      <dgm:t>
        <a:bodyPr/>
        <a:lstStyle/>
        <a:p>
          <a:r>
            <a:rPr lang="nl-BE" dirty="0"/>
            <a:t>Hoererij en afgoderij (25)</a:t>
          </a:r>
        </a:p>
      </dgm:t>
    </dgm:pt>
    <dgm:pt modelId="{2821EDC5-583B-4409-99F5-A81A2527092D}" type="parTrans" cxnId="{E11526AB-A336-4B30-AF52-FBF594DFB120}">
      <dgm:prSet/>
      <dgm:spPr/>
      <dgm:t>
        <a:bodyPr/>
        <a:lstStyle/>
        <a:p>
          <a:endParaRPr lang="nl-BE"/>
        </a:p>
      </dgm:t>
    </dgm:pt>
    <dgm:pt modelId="{6214EC4F-5355-45E6-B9DA-E7B405AA8980}" type="sibTrans" cxnId="{E11526AB-A336-4B30-AF52-FBF594DFB120}">
      <dgm:prSet/>
      <dgm:spPr/>
      <dgm:t>
        <a:bodyPr/>
        <a:lstStyle/>
        <a:p>
          <a:endParaRPr lang="nl-BE"/>
        </a:p>
      </dgm:t>
    </dgm:pt>
    <dgm:pt modelId="{C08475AC-8907-4781-B9B7-2EB87A776EBC}">
      <dgm:prSet/>
      <dgm:spPr/>
      <dgm:t>
        <a:bodyPr/>
        <a:lstStyle/>
        <a:p>
          <a:r>
            <a:rPr lang="nl-BE" dirty="0"/>
            <a:t>Vertrek</a:t>
          </a:r>
          <a:br>
            <a:rPr lang="nl-BE" dirty="0"/>
          </a:br>
          <a:r>
            <a:rPr lang="nl-BE" dirty="0"/>
            <a:t>(26-32)</a:t>
          </a:r>
        </a:p>
      </dgm:t>
    </dgm:pt>
    <dgm:pt modelId="{DD06C48E-2F0C-4807-AAFD-D365E7E0E075}" type="parTrans" cxnId="{72B77EB5-5BB8-478E-BF5A-4D42510AD7EC}">
      <dgm:prSet/>
      <dgm:spPr/>
      <dgm:t>
        <a:bodyPr/>
        <a:lstStyle/>
        <a:p>
          <a:endParaRPr lang="nl-BE"/>
        </a:p>
      </dgm:t>
    </dgm:pt>
    <dgm:pt modelId="{D39E80E0-1B84-437D-902A-4BE0557D25FA}" type="sibTrans" cxnId="{72B77EB5-5BB8-478E-BF5A-4D42510AD7EC}">
      <dgm:prSet/>
      <dgm:spPr/>
      <dgm:t>
        <a:bodyPr/>
        <a:lstStyle/>
        <a:p>
          <a:endParaRPr lang="nl-BE"/>
        </a:p>
      </dgm:t>
    </dgm:pt>
    <dgm:pt modelId="{6A07C21C-E5B9-4E3E-836E-827F00A7E15D}">
      <dgm:prSet/>
      <dgm:spPr/>
      <dgm:t>
        <a:bodyPr/>
        <a:lstStyle/>
        <a:p>
          <a:r>
            <a:rPr lang="nl-BE" dirty="0"/>
            <a:t>Tweede telling (26)</a:t>
          </a:r>
        </a:p>
      </dgm:t>
    </dgm:pt>
    <dgm:pt modelId="{3ED39275-5839-4F57-A8BC-861F3D9843E9}" type="parTrans" cxnId="{A24B8917-BC53-4CB7-BBCA-49AC63CE959A}">
      <dgm:prSet/>
      <dgm:spPr/>
      <dgm:t>
        <a:bodyPr/>
        <a:lstStyle/>
        <a:p>
          <a:endParaRPr lang="nl-BE"/>
        </a:p>
      </dgm:t>
    </dgm:pt>
    <dgm:pt modelId="{19613DE1-2228-45F1-A046-DFC455DEFA26}" type="sibTrans" cxnId="{A24B8917-BC53-4CB7-BBCA-49AC63CE959A}">
      <dgm:prSet/>
      <dgm:spPr/>
      <dgm:t>
        <a:bodyPr/>
        <a:lstStyle/>
        <a:p>
          <a:endParaRPr lang="nl-BE"/>
        </a:p>
      </dgm:t>
    </dgm:pt>
    <dgm:pt modelId="{D55687BE-44FD-4421-9747-AA7C6AE850D6}">
      <dgm:prSet/>
      <dgm:spPr/>
      <dgm:t>
        <a:bodyPr/>
        <a:lstStyle/>
        <a:p>
          <a:r>
            <a:rPr lang="nl-BE" dirty="0"/>
            <a:t>Dochter van </a:t>
          </a:r>
          <a:r>
            <a:rPr lang="nl-BE" dirty="0" err="1"/>
            <a:t>Zelofchad</a:t>
          </a:r>
          <a:r>
            <a:rPr lang="nl-BE" dirty="0"/>
            <a:t> en Jozua (27)</a:t>
          </a:r>
        </a:p>
      </dgm:t>
    </dgm:pt>
    <dgm:pt modelId="{05E2F22F-BA59-447E-9202-200EC78BBD54}" type="parTrans" cxnId="{13FA123B-AA70-487A-BE18-A932A1213CA3}">
      <dgm:prSet/>
      <dgm:spPr/>
      <dgm:t>
        <a:bodyPr/>
        <a:lstStyle/>
        <a:p>
          <a:endParaRPr lang="nl-BE"/>
        </a:p>
      </dgm:t>
    </dgm:pt>
    <dgm:pt modelId="{1270E9AC-958F-4259-9FA5-E969B75836B8}" type="sibTrans" cxnId="{13FA123B-AA70-487A-BE18-A932A1213CA3}">
      <dgm:prSet/>
      <dgm:spPr/>
      <dgm:t>
        <a:bodyPr/>
        <a:lstStyle/>
        <a:p>
          <a:endParaRPr lang="nl-BE"/>
        </a:p>
      </dgm:t>
    </dgm:pt>
    <dgm:pt modelId="{CEE14638-307C-40CA-B8A6-566978631143}">
      <dgm:prSet/>
      <dgm:spPr/>
      <dgm:t>
        <a:bodyPr/>
        <a:lstStyle/>
        <a:p>
          <a:r>
            <a:rPr lang="nl-BE" dirty="0"/>
            <a:t>Feestoffers</a:t>
          </a:r>
          <a:br>
            <a:rPr lang="nl-BE" dirty="0"/>
          </a:br>
          <a:r>
            <a:rPr lang="nl-BE" dirty="0"/>
            <a:t>(28-29)</a:t>
          </a:r>
        </a:p>
      </dgm:t>
    </dgm:pt>
    <dgm:pt modelId="{F88E5DAA-EE99-4657-8C62-46A516DEE9C9}" type="parTrans" cxnId="{CBE038EB-8CDE-463A-A597-F129115B204D}">
      <dgm:prSet/>
      <dgm:spPr/>
      <dgm:t>
        <a:bodyPr/>
        <a:lstStyle/>
        <a:p>
          <a:endParaRPr lang="nl-BE"/>
        </a:p>
      </dgm:t>
    </dgm:pt>
    <dgm:pt modelId="{9691C918-B69C-4167-A25A-B80F7A42083F}" type="sibTrans" cxnId="{CBE038EB-8CDE-463A-A597-F129115B204D}">
      <dgm:prSet/>
      <dgm:spPr/>
      <dgm:t>
        <a:bodyPr/>
        <a:lstStyle/>
        <a:p>
          <a:endParaRPr lang="nl-BE"/>
        </a:p>
      </dgm:t>
    </dgm:pt>
    <dgm:pt modelId="{10311F72-06EB-40C7-B16B-CAB1923A449B}">
      <dgm:prSet/>
      <dgm:spPr/>
      <dgm:t>
        <a:bodyPr/>
        <a:lstStyle/>
        <a:p>
          <a:r>
            <a:rPr lang="nl-BE" dirty="0"/>
            <a:t>Geloften</a:t>
          </a:r>
          <a:br>
            <a:rPr lang="nl-BE" dirty="0"/>
          </a:br>
          <a:r>
            <a:rPr lang="nl-BE" dirty="0"/>
            <a:t>(30)</a:t>
          </a:r>
        </a:p>
      </dgm:t>
    </dgm:pt>
    <dgm:pt modelId="{19EB0169-281E-4277-95C9-7FC76EEDCB75}" type="parTrans" cxnId="{1E5D6650-D7C6-47B4-9E81-97C68C9FE2A1}">
      <dgm:prSet/>
      <dgm:spPr/>
      <dgm:t>
        <a:bodyPr/>
        <a:lstStyle/>
        <a:p>
          <a:endParaRPr lang="nl-BE"/>
        </a:p>
      </dgm:t>
    </dgm:pt>
    <dgm:pt modelId="{63D9838D-3A3A-400B-A9C6-A3804507354B}" type="sibTrans" cxnId="{1E5D6650-D7C6-47B4-9E81-97C68C9FE2A1}">
      <dgm:prSet/>
      <dgm:spPr/>
      <dgm:t>
        <a:bodyPr/>
        <a:lstStyle/>
        <a:p>
          <a:endParaRPr lang="nl-BE"/>
        </a:p>
      </dgm:t>
    </dgm:pt>
    <dgm:pt modelId="{69CF7EA5-132C-4984-BA14-BAEB18DDFA4D}">
      <dgm:prSet/>
      <dgm:spPr/>
      <dgm:t>
        <a:bodyPr/>
        <a:lstStyle/>
        <a:p>
          <a:r>
            <a:rPr lang="nl-BE" dirty="0"/>
            <a:t>Wraak van </a:t>
          </a:r>
          <a:r>
            <a:rPr lang="nl-BE" dirty="0" err="1"/>
            <a:t>Midjan</a:t>
          </a:r>
          <a:r>
            <a:rPr lang="nl-BE" dirty="0"/>
            <a:t> (31)</a:t>
          </a:r>
        </a:p>
      </dgm:t>
    </dgm:pt>
    <dgm:pt modelId="{49CBE9E4-A8C6-4AA3-ADA6-64E7A8CFF0EC}" type="parTrans" cxnId="{838C6A8D-003C-437B-8C10-24E221923E05}">
      <dgm:prSet/>
      <dgm:spPr/>
      <dgm:t>
        <a:bodyPr/>
        <a:lstStyle/>
        <a:p>
          <a:endParaRPr lang="nl-BE"/>
        </a:p>
      </dgm:t>
    </dgm:pt>
    <dgm:pt modelId="{97C628F4-7406-4365-A40D-00DE00F6E245}" type="sibTrans" cxnId="{838C6A8D-003C-437B-8C10-24E221923E05}">
      <dgm:prSet/>
      <dgm:spPr/>
      <dgm:t>
        <a:bodyPr/>
        <a:lstStyle/>
        <a:p>
          <a:endParaRPr lang="nl-BE"/>
        </a:p>
      </dgm:t>
    </dgm:pt>
    <dgm:pt modelId="{BECED508-0922-4E47-8553-DB9F3B655C28}">
      <dgm:prSet/>
      <dgm:spPr/>
      <dgm:t>
        <a:bodyPr/>
        <a:lstStyle/>
        <a:p>
          <a:r>
            <a:rPr lang="nl-BE" dirty="0"/>
            <a:t>2,5 stammen (32)</a:t>
          </a:r>
        </a:p>
      </dgm:t>
    </dgm:pt>
    <dgm:pt modelId="{74162A4C-F403-4F1A-BEBA-1BBD95FAAE5D}" type="parTrans" cxnId="{BEC4F0F0-310B-4254-822B-2AF177B154BE}">
      <dgm:prSet/>
      <dgm:spPr/>
      <dgm:t>
        <a:bodyPr/>
        <a:lstStyle/>
        <a:p>
          <a:endParaRPr lang="nl-BE"/>
        </a:p>
      </dgm:t>
    </dgm:pt>
    <dgm:pt modelId="{14CCA608-825B-4BF9-B1EA-E29890290C12}" type="sibTrans" cxnId="{BEC4F0F0-310B-4254-822B-2AF177B154BE}">
      <dgm:prSet/>
      <dgm:spPr/>
      <dgm:t>
        <a:bodyPr/>
        <a:lstStyle/>
        <a:p>
          <a:endParaRPr lang="nl-BE"/>
        </a:p>
      </dgm:t>
    </dgm:pt>
    <dgm:pt modelId="{51E5424F-3C4C-4B0E-A774-7A4068985D93}">
      <dgm:prSet/>
      <dgm:spPr/>
      <dgm:t>
        <a:bodyPr/>
        <a:lstStyle/>
        <a:p>
          <a:r>
            <a:rPr lang="nl-BE" dirty="0"/>
            <a:t>Reis naar land (33)</a:t>
          </a:r>
        </a:p>
      </dgm:t>
    </dgm:pt>
    <dgm:pt modelId="{652E39F6-72BA-4DD6-942E-F00314B49C1C}" type="parTrans" cxnId="{AAF60D4B-1EE5-4038-B9C1-0182A48D9812}">
      <dgm:prSet/>
      <dgm:spPr/>
      <dgm:t>
        <a:bodyPr/>
        <a:lstStyle/>
        <a:p>
          <a:endParaRPr lang="nl-BE"/>
        </a:p>
      </dgm:t>
    </dgm:pt>
    <dgm:pt modelId="{E0169A0C-B65B-4988-B3F9-2E3B6CD3033A}" type="sibTrans" cxnId="{AAF60D4B-1EE5-4038-B9C1-0182A48D9812}">
      <dgm:prSet/>
      <dgm:spPr/>
      <dgm:t>
        <a:bodyPr/>
        <a:lstStyle/>
        <a:p>
          <a:endParaRPr lang="nl-BE"/>
        </a:p>
      </dgm:t>
    </dgm:pt>
    <dgm:pt modelId="{8FFE0FFE-E76D-4167-A793-E7BF15346822}">
      <dgm:prSet/>
      <dgm:spPr/>
      <dgm:t>
        <a:bodyPr/>
        <a:lstStyle/>
        <a:p>
          <a:r>
            <a:rPr lang="nl-BE" dirty="0"/>
            <a:t>Bij de landgrenzen</a:t>
          </a:r>
          <a:br>
            <a:rPr lang="nl-BE" dirty="0"/>
          </a:br>
          <a:r>
            <a:rPr lang="nl-BE" dirty="0"/>
            <a:t>(34)</a:t>
          </a:r>
        </a:p>
      </dgm:t>
    </dgm:pt>
    <dgm:pt modelId="{FE5F2E83-22B1-45BD-B94B-53358C6E4580}" type="parTrans" cxnId="{851F665B-E616-4907-B4E1-81967020898B}">
      <dgm:prSet/>
      <dgm:spPr/>
      <dgm:t>
        <a:bodyPr/>
        <a:lstStyle/>
        <a:p>
          <a:endParaRPr lang="nl-BE"/>
        </a:p>
      </dgm:t>
    </dgm:pt>
    <dgm:pt modelId="{150092E7-13CA-499B-831A-D81CF8D80892}" type="sibTrans" cxnId="{851F665B-E616-4907-B4E1-81967020898B}">
      <dgm:prSet/>
      <dgm:spPr/>
      <dgm:t>
        <a:bodyPr/>
        <a:lstStyle/>
        <a:p>
          <a:endParaRPr lang="nl-BE"/>
        </a:p>
      </dgm:t>
    </dgm:pt>
    <dgm:pt modelId="{62CB5573-0A91-41C8-978E-B2F674B5FC25}">
      <dgm:prSet/>
      <dgm:spPr/>
      <dgm:t>
        <a:bodyPr/>
        <a:lstStyle/>
        <a:p>
          <a:r>
            <a:rPr lang="nl-BE" dirty="0"/>
            <a:t>Levieten- en vluchtsteden </a:t>
          </a:r>
          <a:br>
            <a:rPr lang="nl-BE" dirty="0"/>
          </a:br>
          <a:r>
            <a:rPr lang="nl-BE" dirty="0"/>
            <a:t>(35)</a:t>
          </a:r>
        </a:p>
      </dgm:t>
    </dgm:pt>
    <dgm:pt modelId="{F30D219F-B510-4EEB-AC5C-186A6EDD4E0A}" type="parTrans" cxnId="{DE1359A7-8660-41A0-B10B-80DE18B56E68}">
      <dgm:prSet/>
      <dgm:spPr/>
      <dgm:t>
        <a:bodyPr/>
        <a:lstStyle/>
        <a:p>
          <a:endParaRPr lang="nl-BE"/>
        </a:p>
      </dgm:t>
    </dgm:pt>
    <dgm:pt modelId="{657020A7-5D55-481B-90A6-E5CAA62A3DA1}" type="sibTrans" cxnId="{DE1359A7-8660-41A0-B10B-80DE18B56E68}">
      <dgm:prSet/>
      <dgm:spPr/>
      <dgm:t>
        <a:bodyPr/>
        <a:lstStyle/>
        <a:p>
          <a:endParaRPr lang="nl-BE"/>
        </a:p>
      </dgm:t>
    </dgm:pt>
    <dgm:pt modelId="{95A00E21-1B7A-4263-A227-5E724F85583C}">
      <dgm:prSet/>
      <dgm:spPr/>
      <dgm:t>
        <a:bodyPr/>
        <a:lstStyle/>
        <a:p>
          <a:r>
            <a:rPr lang="nl-BE" dirty="0"/>
            <a:t>Dochter van </a:t>
          </a:r>
          <a:r>
            <a:rPr lang="nl-BE" dirty="0" err="1"/>
            <a:t>Zelofchad</a:t>
          </a:r>
          <a:r>
            <a:rPr lang="nl-BE" dirty="0"/>
            <a:t> en erfrecht (36)</a:t>
          </a:r>
        </a:p>
      </dgm:t>
    </dgm:pt>
    <dgm:pt modelId="{3A150266-2849-47CC-9058-248C67E4DF0A}" type="parTrans" cxnId="{B1C5255D-B35F-4B11-AD9F-CAB02DF4039D}">
      <dgm:prSet/>
      <dgm:spPr/>
      <dgm:t>
        <a:bodyPr/>
        <a:lstStyle/>
        <a:p>
          <a:endParaRPr lang="nl-BE"/>
        </a:p>
      </dgm:t>
    </dgm:pt>
    <dgm:pt modelId="{3CCB07E4-8F5B-4483-8F1E-D6DC8DB4302B}" type="sibTrans" cxnId="{B1C5255D-B35F-4B11-AD9F-CAB02DF4039D}">
      <dgm:prSet/>
      <dgm:spPr/>
      <dgm:t>
        <a:bodyPr/>
        <a:lstStyle/>
        <a:p>
          <a:endParaRPr lang="nl-BE"/>
        </a:p>
      </dgm:t>
    </dgm:pt>
    <dgm:pt modelId="{AA4E2826-C0BF-47F8-823D-FE8F90D15479}">
      <dgm:prSet/>
      <dgm:spPr/>
      <dgm:t>
        <a:bodyPr/>
        <a:lstStyle/>
        <a:p>
          <a:r>
            <a:rPr lang="nl-BE" dirty="0"/>
            <a:t>Rebellie en wildernistochten (15-25)</a:t>
          </a:r>
        </a:p>
      </dgm:t>
    </dgm:pt>
    <dgm:pt modelId="{183E0749-C54F-41CB-866F-DEC19C7CA74A}" type="parTrans" cxnId="{06CBBE59-3F60-4EB6-94E0-0BCC59F75AF9}">
      <dgm:prSet/>
      <dgm:spPr/>
      <dgm:t>
        <a:bodyPr/>
        <a:lstStyle/>
        <a:p>
          <a:endParaRPr lang="nl-BE"/>
        </a:p>
      </dgm:t>
    </dgm:pt>
    <dgm:pt modelId="{6E3B056C-D2AD-4411-B560-B5096FBB9C22}" type="sibTrans" cxnId="{06CBBE59-3F60-4EB6-94E0-0BCC59F75AF9}">
      <dgm:prSet/>
      <dgm:spPr/>
      <dgm:t>
        <a:bodyPr/>
        <a:lstStyle/>
        <a:p>
          <a:endParaRPr lang="nl-BE"/>
        </a:p>
      </dgm:t>
    </dgm:pt>
    <dgm:pt modelId="{1EBB529A-0523-4BFB-9432-5A508BAC68ED}">
      <dgm:prSet/>
      <dgm:spPr/>
      <dgm:t>
        <a:bodyPr/>
        <a:lstStyle/>
        <a:p>
          <a:r>
            <a:rPr lang="nl-BE" dirty="0"/>
            <a:t>Evaluatie</a:t>
          </a:r>
          <a:br>
            <a:rPr lang="nl-BE" dirty="0"/>
          </a:br>
          <a:r>
            <a:rPr lang="nl-BE" dirty="0"/>
            <a:t>(33-36)</a:t>
          </a:r>
        </a:p>
      </dgm:t>
    </dgm:pt>
    <dgm:pt modelId="{0F62C500-C4B3-4219-B57C-B423A8452A9A}" type="parTrans" cxnId="{4D978B9F-342D-4FCE-B16D-CE0D0695B2BF}">
      <dgm:prSet/>
      <dgm:spPr/>
      <dgm:t>
        <a:bodyPr/>
        <a:lstStyle/>
        <a:p>
          <a:endParaRPr lang="nl-BE"/>
        </a:p>
      </dgm:t>
    </dgm:pt>
    <dgm:pt modelId="{80218905-D6E1-4A7B-BBB7-BAD9C2E1DB3B}" type="sibTrans" cxnId="{4D978B9F-342D-4FCE-B16D-CE0D0695B2BF}">
      <dgm:prSet/>
      <dgm:spPr/>
      <dgm:t>
        <a:bodyPr/>
        <a:lstStyle/>
        <a:p>
          <a:endParaRPr lang="nl-BE"/>
        </a:p>
      </dgm:t>
    </dgm:pt>
    <dgm:pt modelId="{5C4FE186-B362-48FA-A581-8E75FBE0EEFC}">
      <dgm:prSet/>
      <dgm:spPr/>
      <dgm:t>
        <a:bodyPr/>
        <a:lstStyle/>
        <a:p>
          <a:r>
            <a:rPr lang="nl-BE"/>
            <a:t>Mopperen, instelling zeventig</a:t>
          </a:r>
          <a:br>
            <a:rPr lang="nl-BE"/>
          </a:br>
          <a:r>
            <a:rPr lang="nl-BE"/>
            <a:t>(11)</a:t>
          </a:r>
          <a:endParaRPr lang="nl-BE" dirty="0"/>
        </a:p>
      </dgm:t>
    </dgm:pt>
    <dgm:pt modelId="{8553A6CB-D7B2-4C2F-B138-CB121E49DCC4}" type="parTrans" cxnId="{E436DD57-CADE-49F0-9B45-1DA1716C27EE}">
      <dgm:prSet/>
      <dgm:spPr/>
      <dgm:t>
        <a:bodyPr/>
        <a:lstStyle/>
        <a:p>
          <a:endParaRPr lang="nl-BE"/>
        </a:p>
      </dgm:t>
    </dgm:pt>
    <dgm:pt modelId="{AA30EBFD-C371-4172-9F72-EE516AEE0AF4}" type="sibTrans" cxnId="{E436DD57-CADE-49F0-9B45-1DA1716C27EE}">
      <dgm:prSet/>
      <dgm:spPr/>
      <dgm:t>
        <a:bodyPr/>
        <a:lstStyle/>
        <a:p>
          <a:endParaRPr lang="nl-BE"/>
        </a:p>
      </dgm:t>
    </dgm:pt>
    <dgm:pt modelId="{7FF82992-B664-4EDC-8341-9690BD193E0A}" type="pres">
      <dgm:prSet presAssocID="{3D6472BE-C165-4B59-9366-9F999A9E71D9}" presName="theList" presStyleCnt="0">
        <dgm:presLayoutVars>
          <dgm:dir/>
          <dgm:animLvl val="lvl"/>
          <dgm:resizeHandles val="exact"/>
        </dgm:presLayoutVars>
      </dgm:prSet>
      <dgm:spPr/>
    </dgm:pt>
    <dgm:pt modelId="{B2EF061D-5B6F-47AB-8023-FBE4F0AE084E}" type="pres">
      <dgm:prSet presAssocID="{C1CABF64-E4FC-4425-9790-90D93A406D49}" presName="compNode" presStyleCnt="0"/>
      <dgm:spPr/>
    </dgm:pt>
    <dgm:pt modelId="{DC37C42C-ED33-401A-919B-F3E340689BA4}" type="pres">
      <dgm:prSet presAssocID="{C1CABF64-E4FC-4425-9790-90D93A406D49}" presName="aNode" presStyleLbl="bgShp" presStyleIdx="0" presStyleCnt="6"/>
      <dgm:spPr/>
    </dgm:pt>
    <dgm:pt modelId="{0E4CAF3F-0666-475F-9B71-C5D7E62BFE51}" type="pres">
      <dgm:prSet presAssocID="{C1CABF64-E4FC-4425-9790-90D93A406D49}" presName="textNode" presStyleLbl="bgShp" presStyleIdx="0" presStyleCnt="6"/>
      <dgm:spPr/>
    </dgm:pt>
    <dgm:pt modelId="{8984F67F-C28B-486E-99D8-4565A6F3ABFA}" type="pres">
      <dgm:prSet presAssocID="{C1CABF64-E4FC-4425-9790-90D93A406D49}" presName="compChildNode" presStyleCnt="0"/>
      <dgm:spPr/>
    </dgm:pt>
    <dgm:pt modelId="{86CC5EFD-90E5-4488-9402-C7AD4C0FBE22}" type="pres">
      <dgm:prSet presAssocID="{C1CABF64-E4FC-4425-9790-90D93A406D49}" presName="theInnerList" presStyleCnt="0"/>
      <dgm:spPr/>
    </dgm:pt>
    <dgm:pt modelId="{4D6F8C51-2CD9-467F-9C0E-4C423DC7298F}" type="pres">
      <dgm:prSet presAssocID="{C22914F1-5851-4767-A91E-DA8BE5A81BA7}" presName="childNode" presStyleLbl="node1" presStyleIdx="0" presStyleCnt="27">
        <dgm:presLayoutVars>
          <dgm:bulletEnabled val="1"/>
        </dgm:presLayoutVars>
      </dgm:prSet>
      <dgm:spPr/>
    </dgm:pt>
    <dgm:pt modelId="{D4E811BB-8A76-43A3-BA84-3C97AEBA35E1}" type="pres">
      <dgm:prSet presAssocID="{C22914F1-5851-4767-A91E-DA8BE5A81BA7}" presName="aSpace2" presStyleCnt="0"/>
      <dgm:spPr/>
    </dgm:pt>
    <dgm:pt modelId="{18CB0E08-DB18-47FF-98B6-50DAA406A1A6}" type="pres">
      <dgm:prSet presAssocID="{CA79F5BC-F236-4790-B6E0-730A44BFE4B3}" presName="childNode" presStyleLbl="node1" presStyleIdx="1" presStyleCnt="27">
        <dgm:presLayoutVars>
          <dgm:bulletEnabled val="1"/>
        </dgm:presLayoutVars>
      </dgm:prSet>
      <dgm:spPr/>
    </dgm:pt>
    <dgm:pt modelId="{BB77A2F0-1ACE-4BF6-8D2F-8128D21F683F}" type="pres">
      <dgm:prSet presAssocID="{CA79F5BC-F236-4790-B6E0-730A44BFE4B3}" presName="aSpace2" presStyleCnt="0"/>
      <dgm:spPr/>
    </dgm:pt>
    <dgm:pt modelId="{C1A01371-1E5D-4981-9132-DEA1D93A434E}" type="pres">
      <dgm:prSet presAssocID="{6C7BA820-DB5C-4273-B53D-0B521F8A28EA}" presName="childNode" presStyleLbl="node1" presStyleIdx="2" presStyleCnt="27">
        <dgm:presLayoutVars>
          <dgm:bulletEnabled val="1"/>
        </dgm:presLayoutVars>
      </dgm:prSet>
      <dgm:spPr/>
    </dgm:pt>
    <dgm:pt modelId="{BA7EB72B-1151-4C28-A890-6633A246AAEB}" type="pres">
      <dgm:prSet presAssocID="{6C7BA820-DB5C-4273-B53D-0B521F8A28EA}" presName="aSpace2" presStyleCnt="0"/>
      <dgm:spPr/>
    </dgm:pt>
    <dgm:pt modelId="{AAE95CB1-75BB-4734-A4EE-3554DFDDA164}" type="pres">
      <dgm:prSet presAssocID="{98E02E77-A077-4903-B168-18AA66800935}" presName="childNode" presStyleLbl="node1" presStyleIdx="3" presStyleCnt="27">
        <dgm:presLayoutVars>
          <dgm:bulletEnabled val="1"/>
        </dgm:presLayoutVars>
      </dgm:prSet>
      <dgm:spPr/>
    </dgm:pt>
    <dgm:pt modelId="{8B3BEFA5-CDB2-4457-9CB8-D9A2E2D979D5}" type="pres">
      <dgm:prSet presAssocID="{C1CABF64-E4FC-4425-9790-90D93A406D49}" presName="aSpace" presStyleCnt="0"/>
      <dgm:spPr/>
    </dgm:pt>
    <dgm:pt modelId="{0700380C-6178-4BB4-860D-6108999E712C}" type="pres">
      <dgm:prSet presAssocID="{FDFAB078-FC6C-48B2-B639-354D996B76DD}" presName="compNode" presStyleCnt="0"/>
      <dgm:spPr/>
    </dgm:pt>
    <dgm:pt modelId="{060111E6-8DBB-44EE-AFD2-B2F47EF92FF3}" type="pres">
      <dgm:prSet presAssocID="{FDFAB078-FC6C-48B2-B639-354D996B76DD}" presName="aNode" presStyleLbl="bgShp" presStyleIdx="1" presStyleCnt="6"/>
      <dgm:spPr/>
    </dgm:pt>
    <dgm:pt modelId="{FFE2DF47-0D8F-46C7-855B-70E2FD3B48F4}" type="pres">
      <dgm:prSet presAssocID="{FDFAB078-FC6C-48B2-B639-354D996B76DD}" presName="textNode" presStyleLbl="bgShp" presStyleIdx="1" presStyleCnt="6"/>
      <dgm:spPr/>
    </dgm:pt>
    <dgm:pt modelId="{C4A36FF7-30BF-4B38-BE66-740623651A49}" type="pres">
      <dgm:prSet presAssocID="{FDFAB078-FC6C-48B2-B639-354D996B76DD}" presName="compChildNode" presStyleCnt="0"/>
      <dgm:spPr/>
    </dgm:pt>
    <dgm:pt modelId="{C5614CB2-CC13-4FC8-8BAF-F9B948B6F7A6}" type="pres">
      <dgm:prSet presAssocID="{FDFAB078-FC6C-48B2-B639-354D996B76DD}" presName="theInnerList" presStyleCnt="0"/>
      <dgm:spPr/>
    </dgm:pt>
    <dgm:pt modelId="{14B69A2A-1FE0-4CFB-B7CF-563A500969AF}" type="pres">
      <dgm:prSet presAssocID="{F54F9446-2F32-4F4B-88DA-42206FE391CF}" presName="childNode" presStyleLbl="node1" presStyleIdx="4" presStyleCnt="27">
        <dgm:presLayoutVars>
          <dgm:bulletEnabled val="1"/>
        </dgm:presLayoutVars>
      </dgm:prSet>
      <dgm:spPr/>
    </dgm:pt>
    <dgm:pt modelId="{173BEDC3-7648-4ED5-8C57-075F2B88FD90}" type="pres">
      <dgm:prSet presAssocID="{F54F9446-2F32-4F4B-88DA-42206FE391CF}" presName="aSpace2" presStyleCnt="0"/>
      <dgm:spPr/>
    </dgm:pt>
    <dgm:pt modelId="{493968D7-8DE6-4680-8446-665DF2CA622C}" type="pres">
      <dgm:prSet presAssocID="{A903F853-6C8B-46AF-A371-2060741E3538}" presName="childNode" presStyleLbl="node1" presStyleIdx="5" presStyleCnt="27">
        <dgm:presLayoutVars>
          <dgm:bulletEnabled val="1"/>
        </dgm:presLayoutVars>
      </dgm:prSet>
      <dgm:spPr/>
    </dgm:pt>
    <dgm:pt modelId="{1B732233-C04C-4F31-8798-0159F715B898}" type="pres">
      <dgm:prSet presAssocID="{FDFAB078-FC6C-48B2-B639-354D996B76DD}" presName="aSpace" presStyleCnt="0"/>
      <dgm:spPr/>
    </dgm:pt>
    <dgm:pt modelId="{8AB2DBD6-B294-40DC-B2B6-088739B94DC8}" type="pres">
      <dgm:prSet presAssocID="{F4AF30E5-9350-4BC7-A256-1B41D9E71821}" presName="compNode" presStyleCnt="0"/>
      <dgm:spPr/>
    </dgm:pt>
    <dgm:pt modelId="{D9BB9100-E1F3-4384-A939-1095B435D6D8}" type="pres">
      <dgm:prSet presAssocID="{F4AF30E5-9350-4BC7-A256-1B41D9E71821}" presName="aNode" presStyleLbl="bgShp" presStyleIdx="2" presStyleCnt="6"/>
      <dgm:spPr/>
    </dgm:pt>
    <dgm:pt modelId="{81CCA6B6-AE51-4D8C-A7A0-D762704B9FD4}" type="pres">
      <dgm:prSet presAssocID="{F4AF30E5-9350-4BC7-A256-1B41D9E71821}" presName="textNode" presStyleLbl="bgShp" presStyleIdx="2" presStyleCnt="6"/>
      <dgm:spPr/>
    </dgm:pt>
    <dgm:pt modelId="{A18D72B0-1955-4670-B4E8-701B260B48BE}" type="pres">
      <dgm:prSet presAssocID="{F4AF30E5-9350-4BC7-A256-1B41D9E71821}" presName="compChildNode" presStyleCnt="0"/>
      <dgm:spPr/>
    </dgm:pt>
    <dgm:pt modelId="{E88AF496-C58E-4572-8AA8-8C3A8DE62F22}" type="pres">
      <dgm:prSet presAssocID="{F4AF30E5-9350-4BC7-A256-1B41D9E71821}" presName="theInnerList" presStyleCnt="0"/>
      <dgm:spPr/>
    </dgm:pt>
    <dgm:pt modelId="{6DB14C6C-1A00-433E-8F95-7DC7A6ABB1D6}" type="pres">
      <dgm:prSet presAssocID="{5C4FE186-B362-48FA-A581-8E75FBE0EEFC}" presName="childNode" presStyleLbl="node1" presStyleIdx="6" presStyleCnt="27">
        <dgm:presLayoutVars>
          <dgm:bulletEnabled val="1"/>
        </dgm:presLayoutVars>
      </dgm:prSet>
      <dgm:spPr/>
    </dgm:pt>
    <dgm:pt modelId="{4D76FC00-A86B-41BB-BF49-93FFF55E32C8}" type="pres">
      <dgm:prSet presAssocID="{5C4FE186-B362-48FA-A581-8E75FBE0EEFC}" presName="aSpace2" presStyleCnt="0"/>
      <dgm:spPr/>
    </dgm:pt>
    <dgm:pt modelId="{D6433F7F-B4D2-42D9-A991-16790E490BAB}" type="pres">
      <dgm:prSet presAssocID="{E3D05AB3-976D-42E3-8CC9-9022A314DFB4}" presName="childNode" presStyleLbl="node1" presStyleIdx="7" presStyleCnt="27">
        <dgm:presLayoutVars>
          <dgm:bulletEnabled val="1"/>
        </dgm:presLayoutVars>
      </dgm:prSet>
      <dgm:spPr/>
    </dgm:pt>
    <dgm:pt modelId="{571156B2-2741-4738-B1E5-0275773B9F5B}" type="pres">
      <dgm:prSet presAssocID="{E3D05AB3-976D-42E3-8CC9-9022A314DFB4}" presName="aSpace2" presStyleCnt="0"/>
      <dgm:spPr/>
    </dgm:pt>
    <dgm:pt modelId="{114DA09E-EEB2-46A9-A48D-75F3F246EE71}" type="pres">
      <dgm:prSet presAssocID="{FE878770-14F3-43C6-9A4F-36C7EC951715}" presName="childNode" presStyleLbl="node1" presStyleIdx="8" presStyleCnt="27">
        <dgm:presLayoutVars>
          <dgm:bulletEnabled val="1"/>
        </dgm:presLayoutVars>
      </dgm:prSet>
      <dgm:spPr/>
    </dgm:pt>
    <dgm:pt modelId="{CE0F9584-8379-474F-8176-583D632AEE3F}" type="pres">
      <dgm:prSet presAssocID="{FE878770-14F3-43C6-9A4F-36C7EC951715}" presName="aSpace2" presStyleCnt="0"/>
      <dgm:spPr/>
    </dgm:pt>
    <dgm:pt modelId="{19A9F3A0-4C7C-4FA0-8D91-42D65C3F9B78}" type="pres">
      <dgm:prSet presAssocID="{F0995DB1-C9C7-4BA3-AFE2-F1F1C49EB5B1}" presName="childNode" presStyleLbl="node1" presStyleIdx="9" presStyleCnt="27">
        <dgm:presLayoutVars>
          <dgm:bulletEnabled val="1"/>
        </dgm:presLayoutVars>
      </dgm:prSet>
      <dgm:spPr/>
    </dgm:pt>
    <dgm:pt modelId="{A1EBEC0A-942F-4A90-AD64-1F78DE5B93AC}" type="pres">
      <dgm:prSet presAssocID="{F4AF30E5-9350-4BC7-A256-1B41D9E71821}" presName="aSpace" presStyleCnt="0"/>
      <dgm:spPr/>
    </dgm:pt>
    <dgm:pt modelId="{94708AD9-A508-41D1-85BF-4C8F456AA4E3}" type="pres">
      <dgm:prSet presAssocID="{AA4E2826-C0BF-47F8-823D-FE8F90D15479}" presName="compNode" presStyleCnt="0"/>
      <dgm:spPr/>
    </dgm:pt>
    <dgm:pt modelId="{1AF089FA-7680-4A01-A6C1-BCF8DB5D84C8}" type="pres">
      <dgm:prSet presAssocID="{AA4E2826-C0BF-47F8-823D-FE8F90D15479}" presName="aNode" presStyleLbl="bgShp" presStyleIdx="3" presStyleCnt="6"/>
      <dgm:spPr/>
    </dgm:pt>
    <dgm:pt modelId="{B84D2483-863A-4228-B63C-2BEE649B0E03}" type="pres">
      <dgm:prSet presAssocID="{AA4E2826-C0BF-47F8-823D-FE8F90D15479}" presName="textNode" presStyleLbl="bgShp" presStyleIdx="3" presStyleCnt="6"/>
      <dgm:spPr/>
    </dgm:pt>
    <dgm:pt modelId="{AF9BA375-0305-4F02-ABBE-1E15D55B6B0B}" type="pres">
      <dgm:prSet presAssocID="{AA4E2826-C0BF-47F8-823D-FE8F90D15479}" presName="compChildNode" presStyleCnt="0"/>
      <dgm:spPr/>
    </dgm:pt>
    <dgm:pt modelId="{A52A8CB0-7184-4F21-AA3A-6430AA3866E0}" type="pres">
      <dgm:prSet presAssocID="{AA4E2826-C0BF-47F8-823D-FE8F90D15479}" presName="theInnerList" presStyleCnt="0"/>
      <dgm:spPr/>
    </dgm:pt>
    <dgm:pt modelId="{94903A18-DC3B-44A7-BC88-7354834C9394}" type="pres">
      <dgm:prSet presAssocID="{3E235010-A06E-4B97-A95A-13DD49C0E406}" presName="childNode" presStyleLbl="node1" presStyleIdx="10" presStyleCnt="27">
        <dgm:presLayoutVars>
          <dgm:bulletEnabled val="1"/>
        </dgm:presLayoutVars>
      </dgm:prSet>
      <dgm:spPr/>
    </dgm:pt>
    <dgm:pt modelId="{6CDDDEB0-6588-41D2-8873-A9B8CB619D49}" type="pres">
      <dgm:prSet presAssocID="{3E235010-A06E-4B97-A95A-13DD49C0E406}" presName="aSpace2" presStyleCnt="0"/>
      <dgm:spPr/>
    </dgm:pt>
    <dgm:pt modelId="{C2A97A80-5675-4486-A983-9BA098015F3A}" type="pres">
      <dgm:prSet presAssocID="{98C8D241-C098-493D-9D82-D4D2F64B914F}" presName="childNode" presStyleLbl="node1" presStyleIdx="11" presStyleCnt="27">
        <dgm:presLayoutVars>
          <dgm:bulletEnabled val="1"/>
        </dgm:presLayoutVars>
      </dgm:prSet>
      <dgm:spPr/>
    </dgm:pt>
    <dgm:pt modelId="{09DA9F0E-163D-4EF8-AF2F-2FD5EA2E4573}" type="pres">
      <dgm:prSet presAssocID="{98C8D241-C098-493D-9D82-D4D2F64B914F}" presName="aSpace2" presStyleCnt="0"/>
      <dgm:spPr/>
    </dgm:pt>
    <dgm:pt modelId="{13075E43-8583-4BE4-9E48-21A4E90A8BF4}" type="pres">
      <dgm:prSet presAssocID="{8FF1665D-5217-4724-8188-F979FDC1FEE0}" presName="childNode" presStyleLbl="node1" presStyleIdx="12" presStyleCnt="27">
        <dgm:presLayoutVars>
          <dgm:bulletEnabled val="1"/>
        </dgm:presLayoutVars>
      </dgm:prSet>
      <dgm:spPr/>
    </dgm:pt>
    <dgm:pt modelId="{3C45C6A1-B29D-4025-9185-F6C90F9EEF9E}" type="pres">
      <dgm:prSet presAssocID="{8FF1665D-5217-4724-8188-F979FDC1FEE0}" presName="aSpace2" presStyleCnt="0"/>
      <dgm:spPr/>
    </dgm:pt>
    <dgm:pt modelId="{EDC704F3-0618-4DE2-ADF5-73EFCCA63A02}" type="pres">
      <dgm:prSet presAssocID="{7DE531CC-395B-488E-9342-BD5A81A20510}" presName="childNode" presStyleLbl="node1" presStyleIdx="13" presStyleCnt="27">
        <dgm:presLayoutVars>
          <dgm:bulletEnabled val="1"/>
        </dgm:presLayoutVars>
      </dgm:prSet>
      <dgm:spPr/>
    </dgm:pt>
    <dgm:pt modelId="{828DD69A-1DC0-477C-B863-587301F9CE74}" type="pres">
      <dgm:prSet presAssocID="{7DE531CC-395B-488E-9342-BD5A81A20510}" presName="aSpace2" presStyleCnt="0"/>
      <dgm:spPr/>
    </dgm:pt>
    <dgm:pt modelId="{7D9BC274-1923-403E-8913-404373407449}" type="pres">
      <dgm:prSet presAssocID="{0195DE87-172B-4BEC-88A7-F1BB0DBB5654}" presName="childNode" presStyleLbl="node1" presStyleIdx="14" presStyleCnt="27">
        <dgm:presLayoutVars>
          <dgm:bulletEnabled val="1"/>
        </dgm:presLayoutVars>
      </dgm:prSet>
      <dgm:spPr/>
    </dgm:pt>
    <dgm:pt modelId="{D933F011-6A6E-44DB-B18A-CC576C4E4912}" type="pres">
      <dgm:prSet presAssocID="{0195DE87-172B-4BEC-88A7-F1BB0DBB5654}" presName="aSpace2" presStyleCnt="0"/>
      <dgm:spPr/>
    </dgm:pt>
    <dgm:pt modelId="{EE127E1D-5C0C-4389-BCC9-B8873D957265}" type="pres">
      <dgm:prSet presAssocID="{4DFF0D98-345B-4C8D-A600-F3710143B570}" presName="childNode" presStyleLbl="node1" presStyleIdx="15" presStyleCnt="27">
        <dgm:presLayoutVars>
          <dgm:bulletEnabled val="1"/>
        </dgm:presLayoutVars>
      </dgm:prSet>
      <dgm:spPr/>
    </dgm:pt>
    <dgm:pt modelId="{B634EE32-F62C-43C9-88AA-496728B76E8B}" type="pres">
      <dgm:prSet presAssocID="{4DFF0D98-345B-4C8D-A600-F3710143B570}" presName="aSpace2" presStyleCnt="0"/>
      <dgm:spPr/>
    </dgm:pt>
    <dgm:pt modelId="{A4AE6C13-7500-4A05-A39C-35FAE61C86AA}" type="pres">
      <dgm:prSet presAssocID="{B3A7CE69-FE02-4A57-84B5-A9DFB494C2EE}" presName="childNode" presStyleLbl="node1" presStyleIdx="16" presStyleCnt="27">
        <dgm:presLayoutVars>
          <dgm:bulletEnabled val="1"/>
        </dgm:presLayoutVars>
      </dgm:prSet>
      <dgm:spPr/>
    </dgm:pt>
    <dgm:pt modelId="{F992DC4B-2FCE-42E4-90E5-C035D04FE878}" type="pres">
      <dgm:prSet presAssocID="{AA4E2826-C0BF-47F8-823D-FE8F90D15479}" presName="aSpace" presStyleCnt="0"/>
      <dgm:spPr/>
    </dgm:pt>
    <dgm:pt modelId="{102B3DF6-0E87-45DA-94AE-573412F0CA6A}" type="pres">
      <dgm:prSet presAssocID="{C08475AC-8907-4781-B9B7-2EB87A776EBC}" presName="compNode" presStyleCnt="0"/>
      <dgm:spPr/>
    </dgm:pt>
    <dgm:pt modelId="{032E223C-34B6-4A1E-8323-A5290A8223B4}" type="pres">
      <dgm:prSet presAssocID="{C08475AC-8907-4781-B9B7-2EB87A776EBC}" presName="aNode" presStyleLbl="bgShp" presStyleIdx="4" presStyleCnt="6"/>
      <dgm:spPr/>
    </dgm:pt>
    <dgm:pt modelId="{7E663748-71FD-4895-B328-04FC313D90E6}" type="pres">
      <dgm:prSet presAssocID="{C08475AC-8907-4781-B9B7-2EB87A776EBC}" presName="textNode" presStyleLbl="bgShp" presStyleIdx="4" presStyleCnt="6"/>
      <dgm:spPr/>
    </dgm:pt>
    <dgm:pt modelId="{605F2534-8C8B-4BC8-98E9-28A7F8B0775D}" type="pres">
      <dgm:prSet presAssocID="{C08475AC-8907-4781-B9B7-2EB87A776EBC}" presName="compChildNode" presStyleCnt="0"/>
      <dgm:spPr/>
    </dgm:pt>
    <dgm:pt modelId="{8BEA0298-2C84-4583-87D8-82E10DCE968C}" type="pres">
      <dgm:prSet presAssocID="{C08475AC-8907-4781-B9B7-2EB87A776EBC}" presName="theInnerList" presStyleCnt="0"/>
      <dgm:spPr/>
    </dgm:pt>
    <dgm:pt modelId="{B7A4B392-9E48-489E-A6D4-41C23D6201A7}" type="pres">
      <dgm:prSet presAssocID="{6A07C21C-E5B9-4E3E-836E-827F00A7E15D}" presName="childNode" presStyleLbl="node1" presStyleIdx="17" presStyleCnt="27">
        <dgm:presLayoutVars>
          <dgm:bulletEnabled val="1"/>
        </dgm:presLayoutVars>
      </dgm:prSet>
      <dgm:spPr/>
    </dgm:pt>
    <dgm:pt modelId="{E7308057-A9C8-43CD-AAED-0F39814590F1}" type="pres">
      <dgm:prSet presAssocID="{6A07C21C-E5B9-4E3E-836E-827F00A7E15D}" presName="aSpace2" presStyleCnt="0"/>
      <dgm:spPr/>
    </dgm:pt>
    <dgm:pt modelId="{1A2C2DF7-1092-4E63-9F94-BB271AB7B77A}" type="pres">
      <dgm:prSet presAssocID="{D55687BE-44FD-4421-9747-AA7C6AE850D6}" presName="childNode" presStyleLbl="node1" presStyleIdx="18" presStyleCnt="27">
        <dgm:presLayoutVars>
          <dgm:bulletEnabled val="1"/>
        </dgm:presLayoutVars>
      </dgm:prSet>
      <dgm:spPr/>
    </dgm:pt>
    <dgm:pt modelId="{7987A609-8542-4B18-A667-3723CE18A3F7}" type="pres">
      <dgm:prSet presAssocID="{D55687BE-44FD-4421-9747-AA7C6AE850D6}" presName="aSpace2" presStyleCnt="0"/>
      <dgm:spPr/>
    </dgm:pt>
    <dgm:pt modelId="{69800DD7-FACF-4C5C-879C-A694D4AB60C2}" type="pres">
      <dgm:prSet presAssocID="{CEE14638-307C-40CA-B8A6-566978631143}" presName="childNode" presStyleLbl="node1" presStyleIdx="19" presStyleCnt="27">
        <dgm:presLayoutVars>
          <dgm:bulletEnabled val="1"/>
        </dgm:presLayoutVars>
      </dgm:prSet>
      <dgm:spPr/>
    </dgm:pt>
    <dgm:pt modelId="{8B6BD964-E9A6-445C-A8BE-C15B7727E597}" type="pres">
      <dgm:prSet presAssocID="{CEE14638-307C-40CA-B8A6-566978631143}" presName="aSpace2" presStyleCnt="0"/>
      <dgm:spPr/>
    </dgm:pt>
    <dgm:pt modelId="{F5DA9270-25B8-449E-AFFE-097E5D935CB8}" type="pres">
      <dgm:prSet presAssocID="{10311F72-06EB-40C7-B16B-CAB1923A449B}" presName="childNode" presStyleLbl="node1" presStyleIdx="20" presStyleCnt="27">
        <dgm:presLayoutVars>
          <dgm:bulletEnabled val="1"/>
        </dgm:presLayoutVars>
      </dgm:prSet>
      <dgm:spPr/>
    </dgm:pt>
    <dgm:pt modelId="{15E1D57A-3E8A-4E4F-BB54-7586F52F1DD0}" type="pres">
      <dgm:prSet presAssocID="{10311F72-06EB-40C7-B16B-CAB1923A449B}" presName="aSpace2" presStyleCnt="0"/>
      <dgm:spPr/>
    </dgm:pt>
    <dgm:pt modelId="{72652CDD-F1F8-48E6-8E4B-67291979DCE2}" type="pres">
      <dgm:prSet presAssocID="{69CF7EA5-132C-4984-BA14-BAEB18DDFA4D}" presName="childNode" presStyleLbl="node1" presStyleIdx="21" presStyleCnt="27">
        <dgm:presLayoutVars>
          <dgm:bulletEnabled val="1"/>
        </dgm:presLayoutVars>
      </dgm:prSet>
      <dgm:spPr/>
    </dgm:pt>
    <dgm:pt modelId="{B8BCC829-BD25-4265-9FD5-D59E910562D9}" type="pres">
      <dgm:prSet presAssocID="{69CF7EA5-132C-4984-BA14-BAEB18DDFA4D}" presName="aSpace2" presStyleCnt="0"/>
      <dgm:spPr/>
    </dgm:pt>
    <dgm:pt modelId="{917B19E2-37A5-450B-8A6D-E69E7BD518D2}" type="pres">
      <dgm:prSet presAssocID="{BECED508-0922-4E47-8553-DB9F3B655C28}" presName="childNode" presStyleLbl="node1" presStyleIdx="22" presStyleCnt="27">
        <dgm:presLayoutVars>
          <dgm:bulletEnabled val="1"/>
        </dgm:presLayoutVars>
      </dgm:prSet>
      <dgm:spPr/>
    </dgm:pt>
    <dgm:pt modelId="{17BA6C8B-2347-4978-91A6-E3B4B4D5ACA7}" type="pres">
      <dgm:prSet presAssocID="{C08475AC-8907-4781-B9B7-2EB87A776EBC}" presName="aSpace" presStyleCnt="0"/>
      <dgm:spPr/>
    </dgm:pt>
    <dgm:pt modelId="{0AED51FB-3FA9-4042-BC60-BBB700E1AF2E}" type="pres">
      <dgm:prSet presAssocID="{1EBB529A-0523-4BFB-9432-5A508BAC68ED}" presName="compNode" presStyleCnt="0"/>
      <dgm:spPr/>
    </dgm:pt>
    <dgm:pt modelId="{98BC8593-88D8-4807-A01B-FFCA5FA26640}" type="pres">
      <dgm:prSet presAssocID="{1EBB529A-0523-4BFB-9432-5A508BAC68ED}" presName="aNode" presStyleLbl="bgShp" presStyleIdx="5" presStyleCnt="6"/>
      <dgm:spPr/>
    </dgm:pt>
    <dgm:pt modelId="{D88BFA2D-A2A8-400B-9466-D6F2400D1610}" type="pres">
      <dgm:prSet presAssocID="{1EBB529A-0523-4BFB-9432-5A508BAC68ED}" presName="textNode" presStyleLbl="bgShp" presStyleIdx="5" presStyleCnt="6"/>
      <dgm:spPr/>
    </dgm:pt>
    <dgm:pt modelId="{A32DAC35-0953-4E83-854D-DBB32CE6EF64}" type="pres">
      <dgm:prSet presAssocID="{1EBB529A-0523-4BFB-9432-5A508BAC68ED}" presName="compChildNode" presStyleCnt="0"/>
      <dgm:spPr/>
    </dgm:pt>
    <dgm:pt modelId="{BAE4F63E-9622-4823-9241-B081A12BFF2D}" type="pres">
      <dgm:prSet presAssocID="{1EBB529A-0523-4BFB-9432-5A508BAC68ED}" presName="theInnerList" presStyleCnt="0"/>
      <dgm:spPr/>
    </dgm:pt>
    <dgm:pt modelId="{CD6B9A46-0705-410F-8F16-5C5D24792608}" type="pres">
      <dgm:prSet presAssocID="{51E5424F-3C4C-4B0E-A774-7A4068985D93}" presName="childNode" presStyleLbl="node1" presStyleIdx="23" presStyleCnt="27">
        <dgm:presLayoutVars>
          <dgm:bulletEnabled val="1"/>
        </dgm:presLayoutVars>
      </dgm:prSet>
      <dgm:spPr/>
    </dgm:pt>
    <dgm:pt modelId="{C34BCE67-BE83-44A4-AE5F-5DA3F0E1764C}" type="pres">
      <dgm:prSet presAssocID="{51E5424F-3C4C-4B0E-A774-7A4068985D93}" presName="aSpace2" presStyleCnt="0"/>
      <dgm:spPr/>
    </dgm:pt>
    <dgm:pt modelId="{70DB2F38-E2C7-491D-972F-C85A51AA51CE}" type="pres">
      <dgm:prSet presAssocID="{8FFE0FFE-E76D-4167-A793-E7BF15346822}" presName="childNode" presStyleLbl="node1" presStyleIdx="24" presStyleCnt="27">
        <dgm:presLayoutVars>
          <dgm:bulletEnabled val="1"/>
        </dgm:presLayoutVars>
      </dgm:prSet>
      <dgm:spPr/>
    </dgm:pt>
    <dgm:pt modelId="{82CA4E52-13D2-47D8-B0DF-3991988DFC38}" type="pres">
      <dgm:prSet presAssocID="{8FFE0FFE-E76D-4167-A793-E7BF15346822}" presName="aSpace2" presStyleCnt="0"/>
      <dgm:spPr/>
    </dgm:pt>
    <dgm:pt modelId="{13EF5C07-7921-462B-81A6-27C1EE6296C0}" type="pres">
      <dgm:prSet presAssocID="{62CB5573-0A91-41C8-978E-B2F674B5FC25}" presName="childNode" presStyleLbl="node1" presStyleIdx="25" presStyleCnt="27">
        <dgm:presLayoutVars>
          <dgm:bulletEnabled val="1"/>
        </dgm:presLayoutVars>
      </dgm:prSet>
      <dgm:spPr/>
    </dgm:pt>
    <dgm:pt modelId="{E06A097C-FE2B-4647-9412-78EBABF4B44B}" type="pres">
      <dgm:prSet presAssocID="{62CB5573-0A91-41C8-978E-B2F674B5FC25}" presName="aSpace2" presStyleCnt="0"/>
      <dgm:spPr/>
    </dgm:pt>
    <dgm:pt modelId="{62DB79F5-E92D-476C-A00F-F0CE917B2D6C}" type="pres">
      <dgm:prSet presAssocID="{95A00E21-1B7A-4263-A227-5E724F85583C}" presName="childNode" presStyleLbl="node1" presStyleIdx="26" presStyleCnt="27">
        <dgm:presLayoutVars>
          <dgm:bulletEnabled val="1"/>
        </dgm:presLayoutVars>
      </dgm:prSet>
      <dgm:spPr/>
    </dgm:pt>
  </dgm:ptLst>
  <dgm:cxnLst>
    <dgm:cxn modelId="{7105A300-9C64-4886-B841-930C6EF6A709}" type="presOf" srcId="{98E02E77-A077-4903-B168-18AA66800935}" destId="{AAE95CB1-75BB-4734-A4EE-3554DFDDA164}" srcOrd="0" destOrd="0" presId="urn:microsoft.com/office/officeart/2005/8/layout/lProcess2"/>
    <dgm:cxn modelId="{65F39D10-396F-4162-9C26-BD3CD2224C07}" type="presOf" srcId="{8FFE0FFE-E76D-4167-A793-E7BF15346822}" destId="{70DB2F38-E2C7-491D-972F-C85A51AA51CE}" srcOrd="0" destOrd="0" presId="urn:microsoft.com/office/officeart/2005/8/layout/lProcess2"/>
    <dgm:cxn modelId="{C7F2AA10-85A8-405B-B492-2619D94E84B8}" type="presOf" srcId="{F4AF30E5-9350-4BC7-A256-1B41D9E71821}" destId="{81CCA6B6-AE51-4D8C-A7A0-D762704B9FD4}" srcOrd="1" destOrd="0" presId="urn:microsoft.com/office/officeart/2005/8/layout/lProcess2"/>
    <dgm:cxn modelId="{ADB13016-5317-449C-933E-65CBDEA18F96}" type="presOf" srcId="{B3A7CE69-FE02-4A57-84B5-A9DFB494C2EE}" destId="{A4AE6C13-7500-4A05-A39C-35FAE61C86AA}" srcOrd="0" destOrd="0" presId="urn:microsoft.com/office/officeart/2005/8/layout/lProcess2"/>
    <dgm:cxn modelId="{84972F17-BD3C-4B4F-BB37-BE47F8DC490D}" type="presOf" srcId="{6A07C21C-E5B9-4E3E-836E-827F00A7E15D}" destId="{B7A4B392-9E48-489E-A6D4-41C23D6201A7}" srcOrd="0" destOrd="0" presId="urn:microsoft.com/office/officeart/2005/8/layout/lProcess2"/>
    <dgm:cxn modelId="{A24B8917-BC53-4CB7-BBCA-49AC63CE959A}" srcId="{C08475AC-8907-4781-B9B7-2EB87A776EBC}" destId="{6A07C21C-E5B9-4E3E-836E-827F00A7E15D}" srcOrd="0" destOrd="0" parTransId="{3ED39275-5839-4F57-A8BC-861F3D9843E9}" sibTransId="{19613DE1-2228-45F1-A046-DFC455DEFA26}"/>
    <dgm:cxn modelId="{40785B19-4DB8-4BC1-844B-16E4ED7ADF12}" type="presOf" srcId="{C22914F1-5851-4767-A91E-DA8BE5A81BA7}" destId="{4D6F8C51-2CD9-467F-9C0E-4C423DC7298F}" srcOrd="0" destOrd="0" presId="urn:microsoft.com/office/officeart/2005/8/layout/lProcess2"/>
    <dgm:cxn modelId="{500F9522-D5F0-424C-811F-44BBCA76910A}" srcId="{C1CABF64-E4FC-4425-9790-90D93A406D49}" destId="{C22914F1-5851-4767-A91E-DA8BE5A81BA7}" srcOrd="0" destOrd="0" parTransId="{A02F8648-E6CB-4BFA-871D-A5BB86437099}" sibTransId="{4B86A309-3350-4E7C-9A5B-E7595C01ADA7}"/>
    <dgm:cxn modelId="{84B3A32F-12A6-4C61-8D89-4209B395860F}" type="presOf" srcId="{69CF7EA5-132C-4984-BA14-BAEB18DDFA4D}" destId="{72652CDD-F1F8-48E6-8E4B-67291979DCE2}" srcOrd="0" destOrd="0" presId="urn:microsoft.com/office/officeart/2005/8/layout/lProcess2"/>
    <dgm:cxn modelId="{DF3C6639-DDD4-432E-B625-9871EA155727}" srcId="{C1CABF64-E4FC-4425-9790-90D93A406D49}" destId="{98E02E77-A077-4903-B168-18AA66800935}" srcOrd="3" destOrd="0" parTransId="{2167E191-1C51-4BC7-93BF-EB0D4DFAB73A}" sibTransId="{14A32928-4372-4C27-B317-98734DDF7024}"/>
    <dgm:cxn modelId="{13FA123B-AA70-487A-BE18-A932A1213CA3}" srcId="{C08475AC-8907-4781-B9B7-2EB87A776EBC}" destId="{D55687BE-44FD-4421-9747-AA7C6AE850D6}" srcOrd="1" destOrd="0" parTransId="{05E2F22F-BA59-447E-9202-200EC78BBD54}" sibTransId="{1270E9AC-958F-4259-9FA5-E969B75836B8}"/>
    <dgm:cxn modelId="{366F3140-0FBA-4CD5-A6B6-CF4B3F481B24}" srcId="{AA4E2826-C0BF-47F8-823D-FE8F90D15479}" destId="{0195DE87-172B-4BEC-88A7-F1BB0DBB5654}" srcOrd="4" destOrd="0" parTransId="{7A2C1EB5-16FE-4D0C-ADF9-EBF7CC14E1F6}" sibTransId="{7BC2A1CF-0840-4E5B-B772-739FF35F4571}"/>
    <dgm:cxn modelId="{87FE355B-64D1-44B0-A3CA-967B55A9C1A0}" type="presOf" srcId="{CA79F5BC-F236-4790-B6E0-730A44BFE4B3}" destId="{18CB0E08-DB18-47FF-98B6-50DAA406A1A6}" srcOrd="0" destOrd="0" presId="urn:microsoft.com/office/officeart/2005/8/layout/lProcess2"/>
    <dgm:cxn modelId="{851F665B-E616-4907-B4E1-81967020898B}" srcId="{1EBB529A-0523-4BFB-9432-5A508BAC68ED}" destId="{8FFE0FFE-E76D-4167-A793-E7BF15346822}" srcOrd="1" destOrd="0" parTransId="{FE5F2E83-22B1-45BD-B94B-53358C6E4580}" sibTransId="{150092E7-13CA-499B-831A-D81CF8D80892}"/>
    <dgm:cxn modelId="{B1C5255D-B35F-4B11-AD9F-CAB02DF4039D}" srcId="{1EBB529A-0523-4BFB-9432-5A508BAC68ED}" destId="{95A00E21-1B7A-4263-A227-5E724F85583C}" srcOrd="3" destOrd="0" parTransId="{3A150266-2849-47CC-9058-248C67E4DF0A}" sibTransId="{3CCB07E4-8F5B-4483-8F1E-D6DC8DB4302B}"/>
    <dgm:cxn modelId="{F8D3CC5D-3626-4785-9467-643B4A86FF83}" type="presOf" srcId="{C1CABF64-E4FC-4425-9790-90D93A406D49}" destId="{0E4CAF3F-0666-475F-9B71-C5D7E62BFE51}" srcOrd="1" destOrd="0" presId="urn:microsoft.com/office/officeart/2005/8/layout/lProcess2"/>
    <dgm:cxn modelId="{8ABA9D5F-6B3C-44E7-9182-CC057233051E}" type="presOf" srcId="{F4AF30E5-9350-4BC7-A256-1B41D9E71821}" destId="{D9BB9100-E1F3-4384-A939-1095B435D6D8}" srcOrd="0" destOrd="0" presId="urn:microsoft.com/office/officeart/2005/8/layout/lProcess2"/>
    <dgm:cxn modelId="{B2D82961-B438-4910-8B71-184CB506F58F}" type="presOf" srcId="{3D6472BE-C165-4B59-9366-9F999A9E71D9}" destId="{7FF82992-B664-4EDC-8341-9690BD193E0A}" srcOrd="0" destOrd="0" presId="urn:microsoft.com/office/officeart/2005/8/layout/lProcess2"/>
    <dgm:cxn modelId="{B28D4864-805B-465E-B66C-7693B09F40F0}" srcId="{AA4E2826-C0BF-47F8-823D-FE8F90D15479}" destId="{98C8D241-C098-493D-9D82-D4D2F64B914F}" srcOrd="1" destOrd="0" parTransId="{2D039EF0-B812-418C-BB6B-416A2A765EF3}" sibTransId="{724F2011-4B81-4653-BA49-F55EE5C28841}"/>
    <dgm:cxn modelId="{C7587C66-D7A0-4ACD-8CEF-54AF3FF50B4A}" type="presOf" srcId="{F0995DB1-C9C7-4BA3-AFE2-F1F1C49EB5B1}" destId="{19A9F3A0-4C7C-4FA0-8D91-42D65C3F9B78}" srcOrd="0" destOrd="0" presId="urn:microsoft.com/office/officeart/2005/8/layout/lProcess2"/>
    <dgm:cxn modelId="{346E5068-7344-4D8C-AEA7-171CA8396C2A}" type="presOf" srcId="{98C8D241-C098-493D-9D82-D4D2F64B914F}" destId="{C2A97A80-5675-4486-A983-9BA098015F3A}" srcOrd="0" destOrd="0" presId="urn:microsoft.com/office/officeart/2005/8/layout/lProcess2"/>
    <dgm:cxn modelId="{D3F81F6A-D64A-4156-9396-70A703A2427D}" srcId="{AA4E2826-C0BF-47F8-823D-FE8F90D15479}" destId="{4DFF0D98-345B-4C8D-A600-F3710143B570}" srcOrd="5" destOrd="0" parTransId="{66286632-B3C1-4F26-BC6D-3DD0E9DB4196}" sibTransId="{2F64F9FA-E478-4DD6-9B9D-1761F2C5D4AD}"/>
    <dgm:cxn modelId="{AAF60D4B-1EE5-4038-B9C1-0182A48D9812}" srcId="{1EBB529A-0523-4BFB-9432-5A508BAC68ED}" destId="{51E5424F-3C4C-4B0E-A774-7A4068985D93}" srcOrd="0" destOrd="0" parTransId="{652E39F6-72BA-4DD6-942E-F00314B49C1C}" sibTransId="{E0169A0C-B65B-4988-B3F9-2E3B6CD3033A}"/>
    <dgm:cxn modelId="{28FBC74D-9CB8-4EB0-9282-1C253A6B60C2}" type="presOf" srcId="{1EBB529A-0523-4BFB-9432-5A508BAC68ED}" destId="{98BC8593-88D8-4807-A01B-FFCA5FA26640}" srcOrd="0" destOrd="0" presId="urn:microsoft.com/office/officeart/2005/8/layout/lProcess2"/>
    <dgm:cxn modelId="{B38B9A6E-7950-4711-8BA4-417D483A23EE}" srcId="{C1CABF64-E4FC-4425-9790-90D93A406D49}" destId="{CA79F5BC-F236-4790-B6E0-730A44BFE4B3}" srcOrd="1" destOrd="0" parTransId="{D1EC8394-9ECA-4885-99C6-ABBE80DD2AC8}" sibTransId="{30B8B902-DA8A-4758-9214-2C2874EE3316}"/>
    <dgm:cxn modelId="{1E5D6650-D7C6-47B4-9E81-97C68C9FE2A1}" srcId="{C08475AC-8907-4781-B9B7-2EB87A776EBC}" destId="{10311F72-06EB-40C7-B16B-CAB1923A449B}" srcOrd="3" destOrd="0" parTransId="{19EB0169-281E-4277-95C9-7FC76EEDCB75}" sibTransId="{63D9838D-3A3A-400B-A9C6-A3804507354B}"/>
    <dgm:cxn modelId="{5EF49D50-4EDB-45AC-94CF-2E8CB7EEE9E6}" srcId="{AA4E2826-C0BF-47F8-823D-FE8F90D15479}" destId="{3E235010-A06E-4B97-A95A-13DD49C0E406}" srcOrd="0" destOrd="0" parTransId="{22C79EFE-118A-4B58-9886-D973B0B1650E}" sibTransId="{B64F6DF9-46E2-44A7-9EB2-3F2569414EC8}"/>
    <dgm:cxn modelId="{68007D54-E561-4664-BD99-EDF67016217A}" srcId="{C1CABF64-E4FC-4425-9790-90D93A406D49}" destId="{6C7BA820-DB5C-4273-B53D-0B521F8A28EA}" srcOrd="2" destOrd="0" parTransId="{04162200-A7D6-47A3-ACFA-7B778650E3C6}" sibTransId="{CED88FCE-E056-46AD-8308-673823FB72BC}"/>
    <dgm:cxn modelId="{9325FA74-872E-4D29-BCBF-38BFCC84F54F}" srcId="{AA4E2826-C0BF-47F8-823D-FE8F90D15479}" destId="{8FF1665D-5217-4724-8188-F979FDC1FEE0}" srcOrd="2" destOrd="0" parTransId="{C8CAB828-CA00-427A-ABAD-DCFDD9F4A426}" sibTransId="{D0BCFA33-19A3-411F-982A-9DB35DD0A33B}"/>
    <dgm:cxn modelId="{74F71175-BC5A-4437-87F4-8903792F74AF}" srcId="{FDFAB078-FC6C-48B2-B639-354D996B76DD}" destId="{F54F9446-2F32-4F4B-88DA-42206FE391CF}" srcOrd="0" destOrd="0" parTransId="{4CEE78D0-1745-4CF9-BFD4-6DBFDC40D532}" sibTransId="{AAFC29C8-0657-4C07-8B4E-91BD2CDFF6B5}"/>
    <dgm:cxn modelId="{79186955-EC79-4904-8FA5-2896B01ECC24}" type="presOf" srcId="{0195DE87-172B-4BEC-88A7-F1BB0DBB5654}" destId="{7D9BC274-1923-403E-8913-404373407449}" srcOrd="0" destOrd="0" presId="urn:microsoft.com/office/officeart/2005/8/layout/lProcess2"/>
    <dgm:cxn modelId="{E436DD57-CADE-49F0-9B45-1DA1716C27EE}" srcId="{F4AF30E5-9350-4BC7-A256-1B41D9E71821}" destId="{5C4FE186-B362-48FA-A581-8E75FBE0EEFC}" srcOrd="0" destOrd="0" parTransId="{8553A6CB-D7B2-4C2F-B138-CB121E49DCC4}" sibTransId="{AA30EBFD-C371-4172-9F72-EE516AEE0AF4}"/>
    <dgm:cxn modelId="{06CBBE59-3F60-4EB6-94E0-0BCC59F75AF9}" srcId="{3D6472BE-C165-4B59-9366-9F999A9E71D9}" destId="{AA4E2826-C0BF-47F8-823D-FE8F90D15479}" srcOrd="3" destOrd="0" parTransId="{183E0749-C54F-41CB-866F-DEC19C7CA74A}" sibTransId="{6E3B056C-D2AD-4411-B560-B5096FBB9C22}"/>
    <dgm:cxn modelId="{820CB17D-3E08-4624-AEC4-787A7E71A2D4}" type="presOf" srcId="{C1CABF64-E4FC-4425-9790-90D93A406D49}" destId="{DC37C42C-ED33-401A-919B-F3E340689BA4}" srcOrd="0" destOrd="0" presId="urn:microsoft.com/office/officeart/2005/8/layout/lProcess2"/>
    <dgm:cxn modelId="{C669B584-B7C0-49C1-AF84-11113BEABBF3}" type="presOf" srcId="{FDFAB078-FC6C-48B2-B639-354D996B76DD}" destId="{060111E6-8DBB-44EE-AFD2-B2F47EF92FF3}" srcOrd="0" destOrd="0" presId="urn:microsoft.com/office/officeart/2005/8/layout/lProcess2"/>
    <dgm:cxn modelId="{200DFA86-51B3-4B8D-8D50-CF4F585830F8}" type="presOf" srcId="{FDFAB078-FC6C-48B2-B639-354D996B76DD}" destId="{FFE2DF47-0D8F-46C7-855B-70E2FD3B48F4}" srcOrd="1" destOrd="0" presId="urn:microsoft.com/office/officeart/2005/8/layout/lProcess2"/>
    <dgm:cxn modelId="{5CB50C88-6DBA-48B7-AFB7-1BEC6467A59B}" type="presOf" srcId="{BECED508-0922-4E47-8553-DB9F3B655C28}" destId="{917B19E2-37A5-450B-8A6D-E69E7BD518D2}" srcOrd="0" destOrd="0" presId="urn:microsoft.com/office/officeart/2005/8/layout/lProcess2"/>
    <dgm:cxn modelId="{CC50CD8A-76A0-40A3-AD28-217FA0B1873A}" type="presOf" srcId="{C08475AC-8907-4781-B9B7-2EB87A776EBC}" destId="{7E663748-71FD-4895-B328-04FC313D90E6}" srcOrd="1" destOrd="0" presId="urn:microsoft.com/office/officeart/2005/8/layout/lProcess2"/>
    <dgm:cxn modelId="{838C6A8D-003C-437B-8C10-24E221923E05}" srcId="{C08475AC-8907-4781-B9B7-2EB87A776EBC}" destId="{69CF7EA5-132C-4984-BA14-BAEB18DDFA4D}" srcOrd="4" destOrd="0" parTransId="{49CBE9E4-A8C6-4AA3-ADA6-64E7A8CFF0EC}" sibTransId="{97C628F4-7406-4365-A40D-00DE00F6E245}"/>
    <dgm:cxn modelId="{09879995-1333-4FF3-A1EE-125D0F4CED3A}" type="presOf" srcId="{FE878770-14F3-43C6-9A4F-36C7EC951715}" destId="{114DA09E-EEB2-46A9-A48D-75F3F246EE71}" srcOrd="0" destOrd="0" presId="urn:microsoft.com/office/officeart/2005/8/layout/lProcess2"/>
    <dgm:cxn modelId="{ADC39D97-E7BD-4353-8C01-B90AF444B939}" type="presOf" srcId="{4DFF0D98-345B-4C8D-A600-F3710143B570}" destId="{EE127E1D-5C0C-4389-BCC9-B8873D957265}" srcOrd="0" destOrd="0" presId="urn:microsoft.com/office/officeart/2005/8/layout/lProcess2"/>
    <dgm:cxn modelId="{0DECCB97-B493-4A81-9FD3-2B0E9C1B2781}" type="presOf" srcId="{AA4E2826-C0BF-47F8-823D-FE8F90D15479}" destId="{B84D2483-863A-4228-B63C-2BEE649B0E03}" srcOrd="1" destOrd="0" presId="urn:microsoft.com/office/officeart/2005/8/layout/lProcess2"/>
    <dgm:cxn modelId="{B6E5AF98-A848-493D-808A-6D0D1171A23B}" srcId="{3D6472BE-C165-4B59-9366-9F999A9E71D9}" destId="{F4AF30E5-9350-4BC7-A256-1B41D9E71821}" srcOrd="2" destOrd="0" parTransId="{BF7B4254-774F-4C61-9894-D24444371648}" sibTransId="{2CC8C985-28C8-4C86-994F-4DB4E0597471}"/>
    <dgm:cxn modelId="{4D978B9F-342D-4FCE-B16D-CE0D0695B2BF}" srcId="{3D6472BE-C165-4B59-9366-9F999A9E71D9}" destId="{1EBB529A-0523-4BFB-9432-5A508BAC68ED}" srcOrd="5" destOrd="0" parTransId="{0F62C500-C4B3-4219-B57C-B423A8452A9A}" sibTransId="{80218905-D6E1-4A7B-BBB7-BAD9C2E1DB3B}"/>
    <dgm:cxn modelId="{15FF1BA6-A500-465F-BD47-72460FA6D5BF}" type="presOf" srcId="{62CB5573-0A91-41C8-978E-B2F674B5FC25}" destId="{13EF5C07-7921-462B-81A6-27C1EE6296C0}" srcOrd="0" destOrd="0" presId="urn:microsoft.com/office/officeart/2005/8/layout/lProcess2"/>
    <dgm:cxn modelId="{DE1359A7-8660-41A0-B10B-80DE18B56E68}" srcId="{1EBB529A-0523-4BFB-9432-5A508BAC68ED}" destId="{62CB5573-0A91-41C8-978E-B2F674B5FC25}" srcOrd="2" destOrd="0" parTransId="{F30D219F-B510-4EEB-AC5C-186A6EDD4E0A}" sibTransId="{657020A7-5D55-481B-90A6-E5CAA62A3DA1}"/>
    <dgm:cxn modelId="{0BEA64AA-6AC4-4B6A-954F-EC1CACD73C9A}" srcId="{FDFAB078-FC6C-48B2-B639-354D996B76DD}" destId="{A903F853-6C8B-46AF-A371-2060741E3538}" srcOrd="1" destOrd="0" parTransId="{2B89072E-F308-4E0C-AB1B-F5FF4D93B7C8}" sibTransId="{4C304FAD-E57F-4524-84EA-DE9998B5CA67}"/>
    <dgm:cxn modelId="{E11526AB-A336-4B30-AF52-FBF594DFB120}" srcId="{AA4E2826-C0BF-47F8-823D-FE8F90D15479}" destId="{B3A7CE69-FE02-4A57-84B5-A9DFB494C2EE}" srcOrd="6" destOrd="0" parTransId="{2821EDC5-583B-4409-99F5-A81A2527092D}" sibTransId="{6214EC4F-5355-45E6-B9DA-E7B405AA8980}"/>
    <dgm:cxn modelId="{221ABFAF-C3D6-4923-9873-39B508CC3AE2}" type="presOf" srcId="{51E5424F-3C4C-4B0E-A774-7A4068985D93}" destId="{CD6B9A46-0705-410F-8F16-5C5D24792608}" srcOrd="0" destOrd="0" presId="urn:microsoft.com/office/officeart/2005/8/layout/lProcess2"/>
    <dgm:cxn modelId="{C3BFD7B0-29DD-4712-ADA5-C8F4E3AC962B}" srcId="{AA4E2826-C0BF-47F8-823D-FE8F90D15479}" destId="{7DE531CC-395B-488E-9342-BD5A81A20510}" srcOrd="3" destOrd="0" parTransId="{FE116712-4729-4788-B617-B4D58C0FDC5C}" sibTransId="{90EAD8A8-007F-4042-BF17-950BB83CACE7}"/>
    <dgm:cxn modelId="{72B77EB5-5BB8-478E-BF5A-4D42510AD7EC}" srcId="{3D6472BE-C165-4B59-9366-9F999A9E71D9}" destId="{C08475AC-8907-4781-B9B7-2EB87A776EBC}" srcOrd="4" destOrd="0" parTransId="{DD06C48E-2F0C-4807-AAFD-D365E7E0E075}" sibTransId="{D39E80E0-1B84-437D-902A-4BE0557D25FA}"/>
    <dgm:cxn modelId="{9AAF43C2-9EE5-4394-8780-37C24AE9BA5C}" type="presOf" srcId="{6C7BA820-DB5C-4273-B53D-0B521F8A28EA}" destId="{C1A01371-1E5D-4981-9132-DEA1D93A434E}" srcOrd="0" destOrd="0" presId="urn:microsoft.com/office/officeart/2005/8/layout/lProcess2"/>
    <dgm:cxn modelId="{C6CEEFC5-B8EB-425E-A7BD-2C5EAA0EB4FC}" type="presOf" srcId="{8FF1665D-5217-4724-8188-F979FDC1FEE0}" destId="{13075E43-8583-4BE4-9E48-21A4E90A8BF4}" srcOrd="0" destOrd="0" presId="urn:microsoft.com/office/officeart/2005/8/layout/lProcess2"/>
    <dgm:cxn modelId="{4D356DC8-E99A-4328-8831-119B853C9330}" type="presOf" srcId="{E3D05AB3-976D-42E3-8CC9-9022A314DFB4}" destId="{D6433F7F-B4D2-42D9-A991-16790E490BAB}" srcOrd="0" destOrd="0" presId="urn:microsoft.com/office/officeart/2005/8/layout/lProcess2"/>
    <dgm:cxn modelId="{E4F7BED1-2252-425B-9D11-3464E3B7B5E7}" type="presOf" srcId="{5C4FE186-B362-48FA-A581-8E75FBE0EEFC}" destId="{6DB14C6C-1A00-433E-8F95-7DC7A6ABB1D6}" srcOrd="0" destOrd="0" presId="urn:microsoft.com/office/officeart/2005/8/layout/lProcess2"/>
    <dgm:cxn modelId="{5E8CDDD2-D862-42F5-A5D8-9ED5EAA126B5}" type="presOf" srcId="{D55687BE-44FD-4421-9747-AA7C6AE850D6}" destId="{1A2C2DF7-1092-4E63-9F94-BB271AB7B77A}" srcOrd="0" destOrd="0" presId="urn:microsoft.com/office/officeart/2005/8/layout/lProcess2"/>
    <dgm:cxn modelId="{4D3F36D4-CF26-4231-BC51-795D769AB173}" srcId="{3D6472BE-C165-4B59-9366-9F999A9E71D9}" destId="{FDFAB078-FC6C-48B2-B639-354D996B76DD}" srcOrd="1" destOrd="0" parTransId="{AA8AAC26-D452-44A2-89E4-A0327EB4F9FB}" sibTransId="{4CDF949C-E72D-4E81-B70D-4A15F5F30404}"/>
    <dgm:cxn modelId="{D6833AD6-DE1E-4F2E-AC0D-63D34578717A}" srcId="{F4AF30E5-9350-4BC7-A256-1B41D9E71821}" destId="{F0995DB1-C9C7-4BA3-AFE2-F1F1C49EB5B1}" srcOrd="3" destOrd="0" parTransId="{42EB5AD0-4CD1-4324-AC01-01FD69D8E86D}" sibTransId="{41A75F1C-57CD-4AA2-8942-767C12E99C62}"/>
    <dgm:cxn modelId="{612CBCDB-B8A2-4852-8C6D-4F745437A104}" type="presOf" srcId="{F54F9446-2F32-4F4B-88DA-42206FE391CF}" destId="{14B69A2A-1FE0-4CFB-B7CF-563A500969AF}" srcOrd="0" destOrd="0" presId="urn:microsoft.com/office/officeart/2005/8/layout/lProcess2"/>
    <dgm:cxn modelId="{A3494EDD-73E7-4247-BCAA-3A4BF7570A4A}" type="presOf" srcId="{1EBB529A-0523-4BFB-9432-5A508BAC68ED}" destId="{D88BFA2D-A2A8-400B-9466-D6F2400D1610}" srcOrd="1" destOrd="0" presId="urn:microsoft.com/office/officeart/2005/8/layout/lProcess2"/>
    <dgm:cxn modelId="{29ABFEE1-9615-468D-8130-933103573E5F}" srcId="{F4AF30E5-9350-4BC7-A256-1B41D9E71821}" destId="{E3D05AB3-976D-42E3-8CC9-9022A314DFB4}" srcOrd="1" destOrd="0" parTransId="{224E551D-022B-4DC5-832C-6BE42EEB09F0}" sibTransId="{037F2080-9E34-4F20-92A8-DE7C74F54CA3}"/>
    <dgm:cxn modelId="{253B85E3-615F-49EF-801D-1159C3F8A091}" type="presOf" srcId="{3E235010-A06E-4B97-A95A-13DD49C0E406}" destId="{94903A18-DC3B-44A7-BC88-7354834C9394}" srcOrd="0" destOrd="0" presId="urn:microsoft.com/office/officeart/2005/8/layout/lProcess2"/>
    <dgm:cxn modelId="{B5D3ABE5-E0E3-4FB0-B168-B318D33E5F37}" type="presOf" srcId="{95A00E21-1B7A-4263-A227-5E724F85583C}" destId="{62DB79F5-E92D-476C-A00F-F0CE917B2D6C}" srcOrd="0" destOrd="0" presId="urn:microsoft.com/office/officeart/2005/8/layout/lProcess2"/>
    <dgm:cxn modelId="{6C7FF2E8-3D29-4264-A191-41947A8D6F7E}" type="presOf" srcId="{CEE14638-307C-40CA-B8A6-566978631143}" destId="{69800DD7-FACF-4C5C-879C-A694D4AB60C2}" srcOrd="0" destOrd="0" presId="urn:microsoft.com/office/officeart/2005/8/layout/lProcess2"/>
    <dgm:cxn modelId="{CBE038EB-8CDE-463A-A597-F129115B204D}" srcId="{C08475AC-8907-4781-B9B7-2EB87A776EBC}" destId="{CEE14638-307C-40CA-B8A6-566978631143}" srcOrd="2" destOrd="0" parTransId="{F88E5DAA-EE99-4657-8C62-46A516DEE9C9}" sibTransId="{9691C918-B69C-4167-A25A-B80F7A42083F}"/>
    <dgm:cxn modelId="{F6C607EC-1366-423D-9DF6-3FF7630DC287}" srcId="{3D6472BE-C165-4B59-9366-9F999A9E71D9}" destId="{C1CABF64-E4FC-4425-9790-90D93A406D49}" srcOrd="0" destOrd="0" parTransId="{DE2BB903-0E6B-48F3-9328-5CB518406E3A}" sibTransId="{ED905389-DF3F-471C-B957-277B31509028}"/>
    <dgm:cxn modelId="{C277B8ED-7057-4F16-947F-86883C3C61F1}" type="presOf" srcId="{7DE531CC-395B-488E-9342-BD5A81A20510}" destId="{EDC704F3-0618-4DE2-ADF5-73EFCCA63A02}" srcOrd="0" destOrd="0" presId="urn:microsoft.com/office/officeart/2005/8/layout/lProcess2"/>
    <dgm:cxn modelId="{1E0E45EE-57A5-449D-A682-F8B96EB96FAA}" type="presOf" srcId="{A903F853-6C8B-46AF-A371-2060741E3538}" destId="{493968D7-8DE6-4680-8446-665DF2CA622C}" srcOrd="0" destOrd="0" presId="urn:microsoft.com/office/officeart/2005/8/layout/lProcess2"/>
    <dgm:cxn modelId="{A9B2AAEF-7810-4470-8237-CC12DAEE7018}" type="presOf" srcId="{10311F72-06EB-40C7-B16B-CAB1923A449B}" destId="{F5DA9270-25B8-449E-AFFE-097E5D935CB8}" srcOrd="0" destOrd="0" presId="urn:microsoft.com/office/officeart/2005/8/layout/lProcess2"/>
    <dgm:cxn modelId="{BEC4F0F0-310B-4254-822B-2AF177B154BE}" srcId="{C08475AC-8907-4781-B9B7-2EB87A776EBC}" destId="{BECED508-0922-4E47-8553-DB9F3B655C28}" srcOrd="5" destOrd="0" parTransId="{74162A4C-F403-4F1A-BEBA-1BBD95FAAE5D}" sibTransId="{14CCA608-825B-4BF9-B1EA-E29890290C12}"/>
    <dgm:cxn modelId="{A8A721F4-7196-4B76-A86D-6DA9EE4C7EDC}" srcId="{F4AF30E5-9350-4BC7-A256-1B41D9E71821}" destId="{FE878770-14F3-43C6-9A4F-36C7EC951715}" srcOrd="2" destOrd="0" parTransId="{C197451B-8977-4558-BF78-87B10D150EA8}" sibTransId="{8FDEE443-A7F6-437A-9718-9E7494DDB47D}"/>
    <dgm:cxn modelId="{BB469FF4-03D9-4056-A6CC-F0673FBB1294}" type="presOf" srcId="{C08475AC-8907-4781-B9B7-2EB87A776EBC}" destId="{032E223C-34B6-4A1E-8323-A5290A8223B4}" srcOrd="0" destOrd="0" presId="urn:microsoft.com/office/officeart/2005/8/layout/lProcess2"/>
    <dgm:cxn modelId="{5B327DFD-F602-4F1D-9912-687A2AE99D88}" type="presOf" srcId="{AA4E2826-C0BF-47F8-823D-FE8F90D15479}" destId="{1AF089FA-7680-4A01-A6C1-BCF8DB5D84C8}" srcOrd="0" destOrd="0" presId="urn:microsoft.com/office/officeart/2005/8/layout/lProcess2"/>
    <dgm:cxn modelId="{5ED48E3A-81E0-4131-A841-EF17FE9F7CB4}" type="presParOf" srcId="{7FF82992-B664-4EDC-8341-9690BD193E0A}" destId="{B2EF061D-5B6F-47AB-8023-FBE4F0AE084E}" srcOrd="0" destOrd="0" presId="urn:microsoft.com/office/officeart/2005/8/layout/lProcess2"/>
    <dgm:cxn modelId="{432AB0E2-D565-45A4-A19B-DAFD3F489C85}" type="presParOf" srcId="{B2EF061D-5B6F-47AB-8023-FBE4F0AE084E}" destId="{DC37C42C-ED33-401A-919B-F3E340689BA4}" srcOrd="0" destOrd="0" presId="urn:microsoft.com/office/officeart/2005/8/layout/lProcess2"/>
    <dgm:cxn modelId="{8EB23D4B-3A4D-4ACC-A7A4-16718D682134}" type="presParOf" srcId="{B2EF061D-5B6F-47AB-8023-FBE4F0AE084E}" destId="{0E4CAF3F-0666-475F-9B71-C5D7E62BFE51}" srcOrd="1" destOrd="0" presId="urn:microsoft.com/office/officeart/2005/8/layout/lProcess2"/>
    <dgm:cxn modelId="{35444E20-CDE4-486D-A5A5-69C8572A1DF7}" type="presParOf" srcId="{B2EF061D-5B6F-47AB-8023-FBE4F0AE084E}" destId="{8984F67F-C28B-486E-99D8-4565A6F3ABFA}" srcOrd="2" destOrd="0" presId="urn:microsoft.com/office/officeart/2005/8/layout/lProcess2"/>
    <dgm:cxn modelId="{9D788428-5765-403B-8C3C-9E00314FD041}" type="presParOf" srcId="{8984F67F-C28B-486E-99D8-4565A6F3ABFA}" destId="{86CC5EFD-90E5-4488-9402-C7AD4C0FBE22}" srcOrd="0" destOrd="0" presId="urn:microsoft.com/office/officeart/2005/8/layout/lProcess2"/>
    <dgm:cxn modelId="{FAAFA0AD-9C66-4796-94DF-49E08C05D35C}" type="presParOf" srcId="{86CC5EFD-90E5-4488-9402-C7AD4C0FBE22}" destId="{4D6F8C51-2CD9-467F-9C0E-4C423DC7298F}" srcOrd="0" destOrd="0" presId="urn:microsoft.com/office/officeart/2005/8/layout/lProcess2"/>
    <dgm:cxn modelId="{0D8514DF-4E9E-41E0-975B-2D5848022FE1}" type="presParOf" srcId="{86CC5EFD-90E5-4488-9402-C7AD4C0FBE22}" destId="{D4E811BB-8A76-43A3-BA84-3C97AEBA35E1}" srcOrd="1" destOrd="0" presId="urn:microsoft.com/office/officeart/2005/8/layout/lProcess2"/>
    <dgm:cxn modelId="{C65449A2-E32F-427A-8D36-78276E7CBB22}" type="presParOf" srcId="{86CC5EFD-90E5-4488-9402-C7AD4C0FBE22}" destId="{18CB0E08-DB18-47FF-98B6-50DAA406A1A6}" srcOrd="2" destOrd="0" presId="urn:microsoft.com/office/officeart/2005/8/layout/lProcess2"/>
    <dgm:cxn modelId="{E6E2E658-A7A6-42A7-8354-AA0A4D69CD56}" type="presParOf" srcId="{86CC5EFD-90E5-4488-9402-C7AD4C0FBE22}" destId="{BB77A2F0-1ACE-4BF6-8D2F-8128D21F683F}" srcOrd="3" destOrd="0" presId="urn:microsoft.com/office/officeart/2005/8/layout/lProcess2"/>
    <dgm:cxn modelId="{22E0F7E2-8AFE-4F0F-8C7E-9196F88EE905}" type="presParOf" srcId="{86CC5EFD-90E5-4488-9402-C7AD4C0FBE22}" destId="{C1A01371-1E5D-4981-9132-DEA1D93A434E}" srcOrd="4" destOrd="0" presId="urn:microsoft.com/office/officeart/2005/8/layout/lProcess2"/>
    <dgm:cxn modelId="{C7DADD7F-82F8-4EAC-99CC-D42CDA4D234C}" type="presParOf" srcId="{86CC5EFD-90E5-4488-9402-C7AD4C0FBE22}" destId="{BA7EB72B-1151-4C28-A890-6633A246AAEB}" srcOrd="5" destOrd="0" presId="urn:microsoft.com/office/officeart/2005/8/layout/lProcess2"/>
    <dgm:cxn modelId="{E371A716-E5BC-4FB5-B3E0-3509A68CC31F}" type="presParOf" srcId="{86CC5EFD-90E5-4488-9402-C7AD4C0FBE22}" destId="{AAE95CB1-75BB-4734-A4EE-3554DFDDA164}" srcOrd="6" destOrd="0" presId="urn:microsoft.com/office/officeart/2005/8/layout/lProcess2"/>
    <dgm:cxn modelId="{76F26E31-CC9F-4A42-94DF-534816755553}" type="presParOf" srcId="{7FF82992-B664-4EDC-8341-9690BD193E0A}" destId="{8B3BEFA5-CDB2-4457-9CB8-D9A2E2D979D5}" srcOrd="1" destOrd="0" presId="urn:microsoft.com/office/officeart/2005/8/layout/lProcess2"/>
    <dgm:cxn modelId="{8EBEAB07-5926-48FA-91C4-F4D1D7B757AE}" type="presParOf" srcId="{7FF82992-B664-4EDC-8341-9690BD193E0A}" destId="{0700380C-6178-4BB4-860D-6108999E712C}" srcOrd="2" destOrd="0" presId="urn:microsoft.com/office/officeart/2005/8/layout/lProcess2"/>
    <dgm:cxn modelId="{FD58BBF8-EBE8-4E61-810B-47EE553CE908}" type="presParOf" srcId="{0700380C-6178-4BB4-860D-6108999E712C}" destId="{060111E6-8DBB-44EE-AFD2-B2F47EF92FF3}" srcOrd="0" destOrd="0" presId="urn:microsoft.com/office/officeart/2005/8/layout/lProcess2"/>
    <dgm:cxn modelId="{69E078A4-0EF1-4C86-BEB0-C4964ABEC372}" type="presParOf" srcId="{0700380C-6178-4BB4-860D-6108999E712C}" destId="{FFE2DF47-0D8F-46C7-855B-70E2FD3B48F4}" srcOrd="1" destOrd="0" presId="urn:microsoft.com/office/officeart/2005/8/layout/lProcess2"/>
    <dgm:cxn modelId="{5674875A-771A-45C8-AE27-BEE2DD22251A}" type="presParOf" srcId="{0700380C-6178-4BB4-860D-6108999E712C}" destId="{C4A36FF7-30BF-4B38-BE66-740623651A49}" srcOrd="2" destOrd="0" presId="urn:microsoft.com/office/officeart/2005/8/layout/lProcess2"/>
    <dgm:cxn modelId="{9EEB0EBA-019D-416A-85EE-C78E8650D944}" type="presParOf" srcId="{C4A36FF7-30BF-4B38-BE66-740623651A49}" destId="{C5614CB2-CC13-4FC8-8BAF-F9B948B6F7A6}" srcOrd="0" destOrd="0" presId="urn:microsoft.com/office/officeart/2005/8/layout/lProcess2"/>
    <dgm:cxn modelId="{DB627F98-38C3-4449-9CAF-DA880BF5894F}" type="presParOf" srcId="{C5614CB2-CC13-4FC8-8BAF-F9B948B6F7A6}" destId="{14B69A2A-1FE0-4CFB-B7CF-563A500969AF}" srcOrd="0" destOrd="0" presId="urn:microsoft.com/office/officeart/2005/8/layout/lProcess2"/>
    <dgm:cxn modelId="{3371CA89-EC35-4B60-8C2D-C1F0FBB1C192}" type="presParOf" srcId="{C5614CB2-CC13-4FC8-8BAF-F9B948B6F7A6}" destId="{173BEDC3-7648-4ED5-8C57-075F2B88FD90}" srcOrd="1" destOrd="0" presId="urn:microsoft.com/office/officeart/2005/8/layout/lProcess2"/>
    <dgm:cxn modelId="{F4C0C575-D29C-43E9-A4D9-3BEC92FA5123}" type="presParOf" srcId="{C5614CB2-CC13-4FC8-8BAF-F9B948B6F7A6}" destId="{493968D7-8DE6-4680-8446-665DF2CA622C}" srcOrd="2" destOrd="0" presId="urn:microsoft.com/office/officeart/2005/8/layout/lProcess2"/>
    <dgm:cxn modelId="{70A23F18-E219-4DD7-9FD5-DC61A5B4DDE5}" type="presParOf" srcId="{7FF82992-B664-4EDC-8341-9690BD193E0A}" destId="{1B732233-C04C-4F31-8798-0159F715B898}" srcOrd="3" destOrd="0" presId="urn:microsoft.com/office/officeart/2005/8/layout/lProcess2"/>
    <dgm:cxn modelId="{686F958F-4E00-4FAC-A7BC-A8B2E711F5CA}" type="presParOf" srcId="{7FF82992-B664-4EDC-8341-9690BD193E0A}" destId="{8AB2DBD6-B294-40DC-B2B6-088739B94DC8}" srcOrd="4" destOrd="0" presId="urn:microsoft.com/office/officeart/2005/8/layout/lProcess2"/>
    <dgm:cxn modelId="{D3E90370-81B2-452F-AAAA-D25430F4734D}" type="presParOf" srcId="{8AB2DBD6-B294-40DC-B2B6-088739B94DC8}" destId="{D9BB9100-E1F3-4384-A939-1095B435D6D8}" srcOrd="0" destOrd="0" presId="urn:microsoft.com/office/officeart/2005/8/layout/lProcess2"/>
    <dgm:cxn modelId="{D1A0DA61-A14A-4C65-B75D-0FAF88977E1D}" type="presParOf" srcId="{8AB2DBD6-B294-40DC-B2B6-088739B94DC8}" destId="{81CCA6B6-AE51-4D8C-A7A0-D762704B9FD4}" srcOrd="1" destOrd="0" presId="urn:microsoft.com/office/officeart/2005/8/layout/lProcess2"/>
    <dgm:cxn modelId="{5C38D983-6498-4197-82EC-537EDFEF09F8}" type="presParOf" srcId="{8AB2DBD6-B294-40DC-B2B6-088739B94DC8}" destId="{A18D72B0-1955-4670-B4E8-701B260B48BE}" srcOrd="2" destOrd="0" presId="urn:microsoft.com/office/officeart/2005/8/layout/lProcess2"/>
    <dgm:cxn modelId="{24D2D2FC-5D70-48C9-A0A0-D14282D9BE90}" type="presParOf" srcId="{A18D72B0-1955-4670-B4E8-701B260B48BE}" destId="{E88AF496-C58E-4572-8AA8-8C3A8DE62F22}" srcOrd="0" destOrd="0" presId="urn:microsoft.com/office/officeart/2005/8/layout/lProcess2"/>
    <dgm:cxn modelId="{92DF1B0C-302E-4173-98CD-FE89C40D2816}" type="presParOf" srcId="{E88AF496-C58E-4572-8AA8-8C3A8DE62F22}" destId="{6DB14C6C-1A00-433E-8F95-7DC7A6ABB1D6}" srcOrd="0" destOrd="0" presId="urn:microsoft.com/office/officeart/2005/8/layout/lProcess2"/>
    <dgm:cxn modelId="{1B17E001-E71C-4641-A5C0-291CB1B2BA96}" type="presParOf" srcId="{E88AF496-C58E-4572-8AA8-8C3A8DE62F22}" destId="{4D76FC00-A86B-41BB-BF49-93FFF55E32C8}" srcOrd="1" destOrd="0" presId="urn:microsoft.com/office/officeart/2005/8/layout/lProcess2"/>
    <dgm:cxn modelId="{B77C4C9B-D487-4F57-875D-4B0679E643DE}" type="presParOf" srcId="{E88AF496-C58E-4572-8AA8-8C3A8DE62F22}" destId="{D6433F7F-B4D2-42D9-A991-16790E490BAB}" srcOrd="2" destOrd="0" presId="urn:microsoft.com/office/officeart/2005/8/layout/lProcess2"/>
    <dgm:cxn modelId="{77E994E1-F02C-4139-B22C-A9E62B99CE56}" type="presParOf" srcId="{E88AF496-C58E-4572-8AA8-8C3A8DE62F22}" destId="{571156B2-2741-4738-B1E5-0275773B9F5B}" srcOrd="3" destOrd="0" presId="urn:microsoft.com/office/officeart/2005/8/layout/lProcess2"/>
    <dgm:cxn modelId="{F613F221-8A7D-4910-80AD-29FE67965180}" type="presParOf" srcId="{E88AF496-C58E-4572-8AA8-8C3A8DE62F22}" destId="{114DA09E-EEB2-46A9-A48D-75F3F246EE71}" srcOrd="4" destOrd="0" presId="urn:microsoft.com/office/officeart/2005/8/layout/lProcess2"/>
    <dgm:cxn modelId="{8BD21563-5282-4867-B76C-A30DC60FCBD7}" type="presParOf" srcId="{E88AF496-C58E-4572-8AA8-8C3A8DE62F22}" destId="{CE0F9584-8379-474F-8176-583D632AEE3F}" srcOrd="5" destOrd="0" presId="urn:microsoft.com/office/officeart/2005/8/layout/lProcess2"/>
    <dgm:cxn modelId="{97646BC7-F4C6-4E17-9F33-2D4FDC1C5E9A}" type="presParOf" srcId="{E88AF496-C58E-4572-8AA8-8C3A8DE62F22}" destId="{19A9F3A0-4C7C-4FA0-8D91-42D65C3F9B78}" srcOrd="6" destOrd="0" presId="urn:microsoft.com/office/officeart/2005/8/layout/lProcess2"/>
    <dgm:cxn modelId="{0C83C616-480E-4172-A68B-7B6BBC2CCB30}" type="presParOf" srcId="{7FF82992-B664-4EDC-8341-9690BD193E0A}" destId="{A1EBEC0A-942F-4A90-AD64-1F78DE5B93AC}" srcOrd="5" destOrd="0" presId="urn:microsoft.com/office/officeart/2005/8/layout/lProcess2"/>
    <dgm:cxn modelId="{C9B248AC-91EB-4ECC-A48D-6790933631C0}" type="presParOf" srcId="{7FF82992-B664-4EDC-8341-9690BD193E0A}" destId="{94708AD9-A508-41D1-85BF-4C8F456AA4E3}" srcOrd="6" destOrd="0" presId="urn:microsoft.com/office/officeart/2005/8/layout/lProcess2"/>
    <dgm:cxn modelId="{2C5EB6A1-C8CB-4302-976F-05EE0BB72343}" type="presParOf" srcId="{94708AD9-A508-41D1-85BF-4C8F456AA4E3}" destId="{1AF089FA-7680-4A01-A6C1-BCF8DB5D84C8}" srcOrd="0" destOrd="0" presId="urn:microsoft.com/office/officeart/2005/8/layout/lProcess2"/>
    <dgm:cxn modelId="{F3DEDA18-A49C-4B5A-8539-4350C524D045}" type="presParOf" srcId="{94708AD9-A508-41D1-85BF-4C8F456AA4E3}" destId="{B84D2483-863A-4228-B63C-2BEE649B0E03}" srcOrd="1" destOrd="0" presId="urn:microsoft.com/office/officeart/2005/8/layout/lProcess2"/>
    <dgm:cxn modelId="{2E6E3D44-EE88-4C5C-9F84-A72914E9CFEA}" type="presParOf" srcId="{94708AD9-A508-41D1-85BF-4C8F456AA4E3}" destId="{AF9BA375-0305-4F02-ABBE-1E15D55B6B0B}" srcOrd="2" destOrd="0" presId="urn:microsoft.com/office/officeart/2005/8/layout/lProcess2"/>
    <dgm:cxn modelId="{E14EA6A7-C04D-4308-A8B0-9D602C133E46}" type="presParOf" srcId="{AF9BA375-0305-4F02-ABBE-1E15D55B6B0B}" destId="{A52A8CB0-7184-4F21-AA3A-6430AA3866E0}" srcOrd="0" destOrd="0" presId="urn:microsoft.com/office/officeart/2005/8/layout/lProcess2"/>
    <dgm:cxn modelId="{638FCA34-EE4D-46F0-BC5D-5BD38FCAB571}" type="presParOf" srcId="{A52A8CB0-7184-4F21-AA3A-6430AA3866E0}" destId="{94903A18-DC3B-44A7-BC88-7354834C9394}" srcOrd="0" destOrd="0" presId="urn:microsoft.com/office/officeart/2005/8/layout/lProcess2"/>
    <dgm:cxn modelId="{448B2041-E79A-42EB-9DC8-BF30A1253395}" type="presParOf" srcId="{A52A8CB0-7184-4F21-AA3A-6430AA3866E0}" destId="{6CDDDEB0-6588-41D2-8873-A9B8CB619D49}" srcOrd="1" destOrd="0" presId="urn:microsoft.com/office/officeart/2005/8/layout/lProcess2"/>
    <dgm:cxn modelId="{8BA8FB12-764E-4D7B-89F9-C62C12003FB1}" type="presParOf" srcId="{A52A8CB0-7184-4F21-AA3A-6430AA3866E0}" destId="{C2A97A80-5675-4486-A983-9BA098015F3A}" srcOrd="2" destOrd="0" presId="urn:microsoft.com/office/officeart/2005/8/layout/lProcess2"/>
    <dgm:cxn modelId="{48E3C1C0-E92F-46DB-9F38-C43D9A684D59}" type="presParOf" srcId="{A52A8CB0-7184-4F21-AA3A-6430AA3866E0}" destId="{09DA9F0E-163D-4EF8-AF2F-2FD5EA2E4573}" srcOrd="3" destOrd="0" presId="urn:microsoft.com/office/officeart/2005/8/layout/lProcess2"/>
    <dgm:cxn modelId="{A83891B5-2C47-468C-BDC2-0025B9771A7C}" type="presParOf" srcId="{A52A8CB0-7184-4F21-AA3A-6430AA3866E0}" destId="{13075E43-8583-4BE4-9E48-21A4E90A8BF4}" srcOrd="4" destOrd="0" presId="urn:microsoft.com/office/officeart/2005/8/layout/lProcess2"/>
    <dgm:cxn modelId="{925E8F44-A272-4C4E-9EDA-0248D7DC9CF9}" type="presParOf" srcId="{A52A8CB0-7184-4F21-AA3A-6430AA3866E0}" destId="{3C45C6A1-B29D-4025-9185-F6C90F9EEF9E}" srcOrd="5" destOrd="0" presId="urn:microsoft.com/office/officeart/2005/8/layout/lProcess2"/>
    <dgm:cxn modelId="{F0971E25-ECF1-47D7-B04C-EB7DB3AECF9D}" type="presParOf" srcId="{A52A8CB0-7184-4F21-AA3A-6430AA3866E0}" destId="{EDC704F3-0618-4DE2-ADF5-73EFCCA63A02}" srcOrd="6" destOrd="0" presId="urn:microsoft.com/office/officeart/2005/8/layout/lProcess2"/>
    <dgm:cxn modelId="{8DBD3ACE-78C1-4CCC-AE12-F9E57998D844}" type="presParOf" srcId="{A52A8CB0-7184-4F21-AA3A-6430AA3866E0}" destId="{828DD69A-1DC0-477C-B863-587301F9CE74}" srcOrd="7" destOrd="0" presId="urn:microsoft.com/office/officeart/2005/8/layout/lProcess2"/>
    <dgm:cxn modelId="{C2FACFE0-9965-472D-A484-C9C6EC2DBFE4}" type="presParOf" srcId="{A52A8CB0-7184-4F21-AA3A-6430AA3866E0}" destId="{7D9BC274-1923-403E-8913-404373407449}" srcOrd="8" destOrd="0" presId="urn:microsoft.com/office/officeart/2005/8/layout/lProcess2"/>
    <dgm:cxn modelId="{B5FA26D8-1F64-47EC-8038-A55EFCB3C206}" type="presParOf" srcId="{A52A8CB0-7184-4F21-AA3A-6430AA3866E0}" destId="{D933F011-6A6E-44DB-B18A-CC576C4E4912}" srcOrd="9" destOrd="0" presId="urn:microsoft.com/office/officeart/2005/8/layout/lProcess2"/>
    <dgm:cxn modelId="{2BC7EB7F-DBCB-4833-AE61-C1091FCF9D2C}" type="presParOf" srcId="{A52A8CB0-7184-4F21-AA3A-6430AA3866E0}" destId="{EE127E1D-5C0C-4389-BCC9-B8873D957265}" srcOrd="10" destOrd="0" presId="urn:microsoft.com/office/officeart/2005/8/layout/lProcess2"/>
    <dgm:cxn modelId="{B70E1DE5-2FB5-4721-8C3A-7DB18E49E001}" type="presParOf" srcId="{A52A8CB0-7184-4F21-AA3A-6430AA3866E0}" destId="{B634EE32-F62C-43C9-88AA-496728B76E8B}" srcOrd="11" destOrd="0" presId="urn:microsoft.com/office/officeart/2005/8/layout/lProcess2"/>
    <dgm:cxn modelId="{EF798FF2-9761-4DBE-B99C-E6BCC65CBC67}" type="presParOf" srcId="{A52A8CB0-7184-4F21-AA3A-6430AA3866E0}" destId="{A4AE6C13-7500-4A05-A39C-35FAE61C86AA}" srcOrd="12" destOrd="0" presId="urn:microsoft.com/office/officeart/2005/8/layout/lProcess2"/>
    <dgm:cxn modelId="{2D550C0A-CE8D-4AAA-A801-851D253B4515}" type="presParOf" srcId="{7FF82992-B664-4EDC-8341-9690BD193E0A}" destId="{F992DC4B-2FCE-42E4-90E5-C035D04FE878}" srcOrd="7" destOrd="0" presId="urn:microsoft.com/office/officeart/2005/8/layout/lProcess2"/>
    <dgm:cxn modelId="{895E6FB7-E4F9-4BAD-B501-DF6438EA1FB3}" type="presParOf" srcId="{7FF82992-B664-4EDC-8341-9690BD193E0A}" destId="{102B3DF6-0E87-45DA-94AE-573412F0CA6A}" srcOrd="8" destOrd="0" presId="urn:microsoft.com/office/officeart/2005/8/layout/lProcess2"/>
    <dgm:cxn modelId="{DFE21AEC-6B4B-468D-B124-D17CE8741328}" type="presParOf" srcId="{102B3DF6-0E87-45DA-94AE-573412F0CA6A}" destId="{032E223C-34B6-4A1E-8323-A5290A8223B4}" srcOrd="0" destOrd="0" presId="urn:microsoft.com/office/officeart/2005/8/layout/lProcess2"/>
    <dgm:cxn modelId="{9969E6D7-9850-41D8-854F-F3CDC45C8C73}" type="presParOf" srcId="{102B3DF6-0E87-45DA-94AE-573412F0CA6A}" destId="{7E663748-71FD-4895-B328-04FC313D90E6}" srcOrd="1" destOrd="0" presId="urn:microsoft.com/office/officeart/2005/8/layout/lProcess2"/>
    <dgm:cxn modelId="{60850BD6-60AC-4D0D-9629-8242024D7745}" type="presParOf" srcId="{102B3DF6-0E87-45DA-94AE-573412F0CA6A}" destId="{605F2534-8C8B-4BC8-98E9-28A7F8B0775D}" srcOrd="2" destOrd="0" presId="urn:microsoft.com/office/officeart/2005/8/layout/lProcess2"/>
    <dgm:cxn modelId="{1D2A9E25-9C73-4A13-B6CB-84E26FD1A253}" type="presParOf" srcId="{605F2534-8C8B-4BC8-98E9-28A7F8B0775D}" destId="{8BEA0298-2C84-4583-87D8-82E10DCE968C}" srcOrd="0" destOrd="0" presId="urn:microsoft.com/office/officeart/2005/8/layout/lProcess2"/>
    <dgm:cxn modelId="{5D3AD480-ACBD-4546-A615-DDBE55D87DFE}" type="presParOf" srcId="{8BEA0298-2C84-4583-87D8-82E10DCE968C}" destId="{B7A4B392-9E48-489E-A6D4-41C23D6201A7}" srcOrd="0" destOrd="0" presId="urn:microsoft.com/office/officeart/2005/8/layout/lProcess2"/>
    <dgm:cxn modelId="{2B7641D2-3645-4DBC-87E9-776C59A2F0F0}" type="presParOf" srcId="{8BEA0298-2C84-4583-87D8-82E10DCE968C}" destId="{E7308057-A9C8-43CD-AAED-0F39814590F1}" srcOrd="1" destOrd="0" presId="urn:microsoft.com/office/officeart/2005/8/layout/lProcess2"/>
    <dgm:cxn modelId="{B66D7336-67AA-49F6-8534-6720F30678A7}" type="presParOf" srcId="{8BEA0298-2C84-4583-87D8-82E10DCE968C}" destId="{1A2C2DF7-1092-4E63-9F94-BB271AB7B77A}" srcOrd="2" destOrd="0" presId="urn:microsoft.com/office/officeart/2005/8/layout/lProcess2"/>
    <dgm:cxn modelId="{DF5460C4-B8D4-43FB-BC57-C8737A03CEFF}" type="presParOf" srcId="{8BEA0298-2C84-4583-87D8-82E10DCE968C}" destId="{7987A609-8542-4B18-A667-3723CE18A3F7}" srcOrd="3" destOrd="0" presId="urn:microsoft.com/office/officeart/2005/8/layout/lProcess2"/>
    <dgm:cxn modelId="{B30DDC9A-F0E7-4BCE-A903-AFC6A039B64B}" type="presParOf" srcId="{8BEA0298-2C84-4583-87D8-82E10DCE968C}" destId="{69800DD7-FACF-4C5C-879C-A694D4AB60C2}" srcOrd="4" destOrd="0" presId="urn:microsoft.com/office/officeart/2005/8/layout/lProcess2"/>
    <dgm:cxn modelId="{D340E604-0FFB-48AC-933D-3227F97E527A}" type="presParOf" srcId="{8BEA0298-2C84-4583-87D8-82E10DCE968C}" destId="{8B6BD964-E9A6-445C-A8BE-C15B7727E597}" srcOrd="5" destOrd="0" presId="urn:microsoft.com/office/officeart/2005/8/layout/lProcess2"/>
    <dgm:cxn modelId="{E81BBCD9-4AF6-4E1A-BDDF-0E02178624D6}" type="presParOf" srcId="{8BEA0298-2C84-4583-87D8-82E10DCE968C}" destId="{F5DA9270-25B8-449E-AFFE-097E5D935CB8}" srcOrd="6" destOrd="0" presId="urn:microsoft.com/office/officeart/2005/8/layout/lProcess2"/>
    <dgm:cxn modelId="{4C7AB70E-DD00-4E06-B799-B34FB25FAE05}" type="presParOf" srcId="{8BEA0298-2C84-4583-87D8-82E10DCE968C}" destId="{15E1D57A-3E8A-4E4F-BB54-7586F52F1DD0}" srcOrd="7" destOrd="0" presId="urn:microsoft.com/office/officeart/2005/8/layout/lProcess2"/>
    <dgm:cxn modelId="{C047FA8D-5BF3-4E90-9196-F6E2AAD43368}" type="presParOf" srcId="{8BEA0298-2C84-4583-87D8-82E10DCE968C}" destId="{72652CDD-F1F8-48E6-8E4B-67291979DCE2}" srcOrd="8" destOrd="0" presId="urn:microsoft.com/office/officeart/2005/8/layout/lProcess2"/>
    <dgm:cxn modelId="{9C1FF2CF-D31F-409F-9A49-FE7CDB088647}" type="presParOf" srcId="{8BEA0298-2C84-4583-87D8-82E10DCE968C}" destId="{B8BCC829-BD25-4265-9FD5-D59E910562D9}" srcOrd="9" destOrd="0" presId="urn:microsoft.com/office/officeart/2005/8/layout/lProcess2"/>
    <dgm:cxn modelId="{D06968BE-3478-4262-A5D0-5D02616561E7}" type="presParOf" srcId="{8BEA0298-2C84-4583-87D8-82E10DCE968C}" destId="{917B19E2-37A5-450B-8A6D-E69E7BD518D2}" srcOrd="10" destOrd="0" presId="urn:microsoft.com/office/officeart/2005/8/layout/lProcess2"/>
    <dgm:cxn modelId="{93DA1238-8FF0-46D4-9E5A-646D91171A4C}" type="presParOf" srcId="{7FF82992-B664-4EDC-8341-9690BD193E0A}" destId="{17BA6C8B-2347-4978-91A6-E3B4B4D5ACA7}" srcOrd="9" destOrd="0" presId="urn:microsoft.com/office/officeart/2005/8/layout/lProcess2"/>
    <dgm:cxn modelId="{6AB03474-1D0D-42D5-9261-FF4D4F636334}" type="presParOf" srcId="{7FF82992-B664-4EDC-8341-9690BD193E0A}" destId="{0AED51FB-3FA9-4042-BC60-BBB700E1AF2E}" srcOrd="10" destOrd="0" presId="urn:microsoft.com/office/officeart/2005/8/layout/lProcess2"/>
    <dgm:cxn modelId="{439A30CE-3951-479E-9FAB-2499C3295D88}" type="presParOf" srcId="{0AED51FB-3FA9-4042-BC60-BBB700E1AF2E}" destId="{98BC8593-88D8-4807-A01B-FFCA5FA26640}" srcOrd="0" destOrd="0" presId="urn:microsoft.com/office/officeart/2005/8/layout/lProcess2"/>
    <dgm:cxn modelId="{AE25DFF4-8E65-4A60-9C00-B85B64B492C5}" type="presParOf" srcId="{0AED51FB-3FA9-4042-BC60-BBB700E1AF2E}" destId="{D88BFA2D-A2A8-400B-9466-D6F2400D1610}" srcOrd="1" destOrd="0" presId="urn:microsoft.com/office/officeart/2005/8/layout/lProcess2"/>
    <dgm:cxn modelId="{71C235FD-44E7-4E57-BAE0-CB63105C7C4A}" type="presParOf" srcId="{0AED51FB-3FA9-4042-BC60-BBB700E1AF2E}" destId="{A32DAC35-0953-4E83-854D-DBB32CE6EF64}" srcOrd="2" destOrd="0" presId="urn:microsoft.com/office/officeart/2005/8/layout/lProcess2"/>
    <dgm:cxn modelId="{27BFDF36-76AB-4B6A-ACEA-1981F0BE7CB1}" type="presParOf" srcId="{A32DAC35-0953-4E83-854D-DBB32CE6EF64}" destId="{BAE4F63E-9622-4823-9241-B081A12BFF2D}" srcOrd="0" destOrd="0" presId="urn:microsoft.com/office/officeart/2005/8/layout/lProcess2"/>
    <dgm:cxn modelId="{495F2A0C-3DDD-4764-A6A7-73CE52644455}" type="presParOf" srcId="{BAE4F63E-9622-4823-9241-B081A12BFF2D}" destId="{CD6B9A46-0705-410F-8F16-5C5D24792608}" srcOrd="0" destOrd="0" presId="urn:microsoft.com/office/officeart/2005/8/layout/lProcess2"/>
    <dgm:cxn modelId="{CD0ADE7E-0EF0-4B62-844C-B8A08AE85A7C}" type="presParOf" srcId="{BAE4F63E-9622-4823-9241-B081A12BFF2D}" destId="{C34BCE67-BE83-44A4-AE5F-5DA3F0E1764C}" srcOrd="1" destOrd="0" presId="urn:microsoft.com/office/officeart/2005/8/layout/lProcess2"/>
    <dgm:cxn modelId="{54B56828-6063-4993-8A11-0F4498F650E1}" type="presParOf" srcId="{BAE4F63E-9622-4823-9241-B081A12BFF2D}" destId="{70DB2F38-E2C7-491D-972F-C85A51AA51CE}" srcOrd="2" destOrd="0" presId="urn:microsoft.com/office/officeart/2005/8/layout/lProcess2"/>
    <dgm:cxn modelId="{54A48125-3483-482F-8AA6-066E59D63917}" type="presParOf" srcId="{BAE4F63E-9622-4823-9241-B081A12BFF2D}" destId="{82CA4E52-13D2-47D8-B0DF-3991988DFC38}" srcOrd="3" destOrd="0" presId="urn:microsoft.com/office/officeart/2005/8/layout/lProcess2"/>
    <dgm:cxn modelId="{85BFBD80-A0F7-4470-9543-76379712AAAF}" type="presParOf" srcId="{BAE4F63E-9622-4823-9241-B081A12BFF2D}" destId="{13EF5C07-7921-462B-81A6-27C1EE6296C0}" srcOrd="4" destOrd="0" presId="urn:microsoft.com/office/officeart/2005/8/layout/lProcess2"/>
    <dgm:cxn modelId="{95BFBA83-225F-4855-B125-691CA2718D27}" type="presParOf" srcId="{BAE4F63E-9622-4823-9241-B081A12BFF2D}" destId="{E06A097C-FE2B-4647-9412-78EBABF4B44B}" srcOrd="5" destOrd="0" presId="urn:microsoft.com/office/officeart/2005/8/layout/lProcess2"/>
    <dgm:cxn modelId="{EEBD9958-C068-4EC6-94EF-EDC8DAC0E1BC}" type="presParOf" srcId="{BAE4F63E-9622-4823-9241-B081A12BFF2D}" destId="{62DB79F5-E92D-476C-A00F-F0CE917B2D6C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B6D6FB-F629-4D24-A61B-1124614AC971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51C05959-309C-476E-813F-977B55727B47}">
      <dgm:prSet phldrT="[Tekst]"/>
      <dgm:spPr/>
      <dgm:t>
        <a:bodyPr/>
        <a:lstStyle/>
        <a:p>
          <a:r>
            <a:rPr lang="nl-BE" dirty="0"/>
            <a:t>01/01/01 –nieuwe kalender (Ex12:41)</a:t>
          </a:r>
        </a:p>
      </dgm:t>
    </dgm:pt>
    <dgm:pt modelId="{F4C86AD5-63B1-4DC8-83AF-63B089EF3C03}" type="parTrans" cxnId="{4757092D-19BF-4409-86DE-22F29CC0596C}">
      <dgm:prSet/>
      <dgm:spPr/>
      <dgm:t>
        <a:bodyPr/>
        <a:lstStyle/>
        <a:p>
          <a:endParaRPr lang="nl-BE"/>
        </a:p>
      </dgm:t>
    </dgm:pt>
    <dgm:pt modelId="{56E1743F-99DF-4601-9257-28903F1E3661}" type="sibTrans" cxnId="{4757092D-19BF-4409-86DE-22F29CC0596C}">
      <dgm:prSet/>
      <dgm:spPr/>
      <dgm:t>
        <a:bodyPr/>
        <a:lstStyle/>
        <a:p>
          <a:endParaRPr lang="nl-BE"/>
        </a:p>
      </dgm:t>
    </dgm:pt>
    <dgm:pt modelId="{6D71DEDA-2CEC-4908-A675-97C4C17BDB76}">
      <dgm:prSet/>
      <dgm:spPr/>
      <dgm:t>
        <a:bodyPr/>
        <a:lstStyle/>
        <a:p>
          <a:r>
            <a:rPr lang="nl-BE" dirty="0"/>
            <a:t>01/03/01 – bij de Sinaï (Ex19:1)</a:t>
          </a:r>
        </a:p>
      </dgm:t>
    </dgm:pt>
    <dgm:pt modelId="{EA84B87B-EAF8-4859-BF51-DCA3C40AAAC5}" type="parTrans" cxnId="{DA0A5704-A754-44F7-8589-B2A49E57CD0E}">
      <dgm:prSet/>
      <dgm:spPr/>
      <dgm:t>
        <a:bodyPr/>
        <a:lstStyle/>
        <a:p>
          <a:endParaRPr lang="nl-BE"/>
        </a:p>
      </dgm:t>
    </dgm:pt>
    <dgm:pt modelId="{A42B5D91-D631-4172-9A61-40B86B70D2B2}" type="sibTrans" cxnId="{DA0A5704-A754-44F7-8589-B2A49E57CD0E}">
      <dgm:prSet/>
      <dgm:spPr/>
      <dgm:t>
        <a:bodyPr/>
        <a:lstStyle/>
        <a:p>
          <a:endParaRPr lang="nl-BE"/>
        </a:p>
      </dgm:t>
    </dgm:pt>
    <dgm:pt modelId="{DD9ED80F-A782-4EA9-BB7D-BD6B26DCF582}">
      <dgm:prSet/>
      <dgm:spPr/>
      <dgm:t>
        <a:bodyPr/>
        <a:lstStyle/>
        <a:p>
          <a:r>
            <a:rPr lang="nl-BE" dirty="0"/>
            <a:t>01/01/02 – oprichting heiligdom (Ex40:17)</a:t>
          </a:r>
        </a:p>
      </dgm:t>
    </dgm:pt>
    <dgm:pt modelId="{E197AEF8-AC05-49D1-871A-A39E7A35FC94}" type="parTrans" cxnId="{2D9B9CE0-6AF7-4002-B9FD-BAFF82562D51}">
      <dgm:prSet/>
      <dgm:spPr/>
      <dgm:t>
        <a:bodyPr/>
        <a:lstStyle/>
        <a:p>
          <a:endParaRPr lang="nl-BE"/>
        </a:p>
      </dgm:t>
    </dgm:pt>
    <dgm:pt modelId="{AB850368-F48A-493C-A6D4-D2050533B8B8}" type="sibTrans" cxnId="{2D9B9CE0-6AF7-4002-B9FD-BAFF82562D51}">
      <dgm:prSet/>
      <dgm:spPr/>
      <dgm:t>
        <a:bodyPr/>
        <a:lstStyle/>
        <a:p>
          <a:endParaRPr lang="nl-BE"/>
        </a:p>
      </dgm:t>
    </dgm:pt>
    <dgm:pt modelId="{562B1EE2-65B4-44AC-9FC3-D79995B52B9B}">
      <dgm:prSet/>
      <dgm:spPr/>
      <dgm:t>
        <a:bodyPr/>
        <a:lstStyle/>
        <a:p>
          <a:r>
            <a:rPr lang="nl-BE" dirty="0"/>
            <a:t>01/02/02 – reisvoorbereiding (Nm1:1)</a:t>
          </a:r>
        </a:p>
      </dgm:t>
    </dgm:pt>
    <dgm:pt modelId="{993361E1-C95D-4936-9F64-87B3D97ACB4F}" type="parTrans" cxnId="{E2AAAF9A-9CB8-41B7-8265-7332E54DE9C4}">
      <dgm:prSet/>
      <dgm:spPr/>
      <dgm:t>
        <a:bodyPr/>
        <a:lstStyle/>
        <a:p>
          <a:endParaRPr lang="nl-BE"/>
        </a:p>
      </dgm:t>
    </dgm:pt>
    <dgm:pt modelId="{9054B1A0-7209-4F27-AFD6-6224A1CEB0BF}" type="sibTrans" cxnId="{E2AAAF9A-9CB8-41B7-8265-7332E54DE9C4}">
      <dgm:prSet/>
      <dgm:spPr/>
      <dgm:t>
        <a:bodyPr/>
        <a:lstStyle/>
        <a:p>
          <a:endParaRPr lang="nl-BE"/>
        </a:p>
      </dgm:t>
    </dgm:pt>
    <dgm:pt modelId="{D164F8ED-B273-4A5B-B2DB-75BE9AF5FC5B}">
      <dgm:prSet/>
      <dgm:spPr/>
      <dgm:t>
        <a:bodyPr/>
        <a:lstStyle/>
        <a:p>
          <a:r>
            <a:rPr lang="nl-BE" dirty="0"/>
            <a:t>20/02/02 – vertrek bij de Sinaï (Nm10:11)</a:t>
          </a:r>
        </a:p>
      </dgm:t>
    </dgm:pt>
    <dgm:pt modelId="{369E1534-AEE2-431B-B6D8-88ACF3F9BB79}" type="parTrans" cxnId="{5A09EED4-8DA7-4768-8073-2C303534963F}">
      <dgm:prSet/>
      <dgm:spPr/>
      <dgm:t>
        <a:bodyPr/>
        <a:lstStyle/>
        <a:p>
          <a:endParaRPr lang="nl-BE"/>
        </a:p>
      </dgm:t>
    </dgm:pt>
    <dgm:pt modelId="{2124EF2C-CF74-4155-A7C9-14C96E30E322}" type="sibTrans" cxnId="{5A09EED4-8DA7-4768-8073-2C303534963F}">
      <dgm:prSet/>
      <dgm:spPr/>
      <dgm:t>
        <a:bodyPr/>
        <a:lstStyle/>
        <a:p>
          <a:endParaRPr lang="nl-BE"/>
        </a:p>
      </dgm:t>
    </dgm:pt>
    <dgm:pt modelId="{A7EEE3D9-BE1D-4C3D-A62D-41D36FB920BF}">
      <dgm:prSet/>
      <dgm:spPr/>
      <dgm:t>
        <a:bodyPr/>
        <a:lstStyle/>
        <a:p>
          <a:r>
            <a:rPr lang="nl-BE" dirty="0"/>
            <a:t>01/05/40 – Aäron sterft (Nm33:38)</a:t>
          </a:r>
        </a:p>
      </dgm:t>
    </dgm:pt>
    <dgm:pt modelId="{92FC3022-D731-4223-84B0-C5ECCEB43D1C}" type="parTrans" cxnId="{7542DFB9-9151-40D2-A20D-5D8EAEBE451F}">
      <dgm:prSet/>
      <dgm:spPr/>
      <dgm:t>
        <a:bodyPr/>
        <a:lstStyle/>
        <a:p>
          <a:endParaRPr lang="nl-BE"/>
        </a:p>
      </dgm:t>
    </dgm:pt>
    <dgm:pt modelId="{89B9C2E0-7195-44B2-95D4-B9A43BDF97EB}" type="sibTrans" cxnId="{7542DFB9-9151-40D2-A20D-5D8EAEBE451F}">
      <dgm:prSet/>
      <dgm:spPr/>
      <dgm:t>
        <a:bodyPr/>
        <a:lstStyle/>
        <a:p>
          <a:endParaRPr lang="nl-BE"/>
        </a:p>
      </dgm:t>
    </dgm:pt>
    <dgm:pt modelId="{4E31D88B-C2CF-4FA9-9AA0-0C0B3BA2A8E5}" type="pres">
      <dgm:prSet presAssocID="{D5B6D6FB-F629-4D24-A61B-1124614AC971}" presName="vert0" presStyleCnt="0">
        <dgm:presLayoutVars>
          <dgm:dir/>
          <dgm:animOne val="branch"/>
          <dgm:animLvl val="lvl"/>
        </dgm:presLayoutVars>
      </dgm:prSet>
      <dgm:spPr/>
    </dgm:pt>
    <dgm:pt modelId="{B2C9C7F2-FB8D-4806-BD2B-677A993B83E2}" type="pres">
      <dgm:prSet presAssocID="{51C05959-309C-476E-813F-977B55727B47}" presName="thickLine" presStyleLbl="alignNode1" presStyleIdx="0" presStyleCnt="6"/>
      <dgm:spPr/>
    </dgm:pt>
    <dgm:pt modelId="{6EFDC3E0-D70C-448E-BE85-EF341CECF331}" type="pres">
      <dgm:prSet presAssocID="{51C05959-309C-476E-813F-977B55727B47}" presName="horz1" presStyleCnt="0"/>
      <dgm:spPr/>
    </dgm:pt>
    <dgm:pt modelId="{355B3631-51BD-4F44-975F-68E6ECAACA55}" type="pres">
      <dgm:prSet presAssocID="{51C05959-309C-476E-813F-977B55727B47}" presName="tx1" presStyleLbl="revTx" presStyleIdx="0" presStyleCnt="6"/>
      <dgm:spPr/>
    </dgm:pt>
    <dgm:pt modelId="{5061EEE1-804B-4B1E-ADF6-AC5C9710FDD3}" type="pres">
      <dgm:prSet presAssocID="{51C05959-309C-476E-813F-977B55727B47}" presName="vert1" presStyleCnt="0"/>
      <dgm:spPr/>
    </dgm:pt>
    <dgm:pt modelId="{D143FB38-55EB-43C5-BEEB-739DFF0A2979}" type="pres">
      <dgm:prSet presAssocID="{6D71DEDA-2CEC-4908-A675-97C4C17BDB76}" presName="thickLine" presStyleLbl="alignNode1" presStyleIdx="1" presStyleCnt="6"/>
      <dgm:spPr/>
    </dgm:pt>
    <dgm:pt modelId="{7EAE15DE-C2CD-49E1-A363-ED66B3A178BF}" type="pres">
      <dgm:prSet presAssocID="{6D71DEDA-2CEC-4908-A675-97C4C17BDB76}" presName="horz1" presStyleCnt="0"/>
      <dgm:spPr/>
    </dgm:pt>
    <dgm:pt modelId="{6D6A0C73-B852-4B81-BC48-B04D7AF85ED1}" type="pres">
      <dgm:prSet presAssocID="{6D71DEDA-2CEC-4908-A675-97C4C17BDB76}" presName="tx1" presStyleLbl="revTx" presStyleIdx="1" presStyleCnt="6"/>
      <dgm:spPr/>
    </dgm:pt>
    <dgm:pt modelId="{B0ADB687-D238-4F14-A571-4DA32474B450}" type="pres">
      <dgm:prSet presAssocID="{6D71DEDA-2CEC-4908-A675-97C4C17BDB76}" presName="vert1" presStyleCnt="0"/>
      <dgm:spPr/>
    </dgm:pt>
    <dgm:pt modelId="{1E53A896-06E7-44D4-9646-8E15218B32CE}" type="pres">
      <dgm:prSet presAssocID="{DD9ED80F-A782-4EA9-BB7D-BD6B26DCF582}" presName="thickLine" presStyleLbl="alignNode1" presStyleIdx="2" presStyleCnt="6"/>
      <dgm:spPr/>
    </dgm:pt>
    <dgm:pt modelId="{87DE7C70-D3A3-4DC3-BD1C-AF5DCF3DDD0F}" type="pres">
      <dgm:prSet presAssocID="{DD9ED80F-A782-4EA9-BB7D-BD6B26DCF582}" presName="horz1" presStyleCnt="0"/>
      <dgm:spPr/>
    </dgm:pt>
    <dgm:pt modelId="{6496593B-6BC3-497D-8334-E9D50A6A63A8}" type="pres">
      <dgm:prSet presAssocID="{DD9ED80F-A782-4EA9-BB7D-BD6B26DCF582}" presName="tx1" presStyleLbl="revTx" presStyleIdx="2" presStyleCnt="6"/>
      <dgm:spPr/>
    </dgm:pt>
    <dgm:pt modelId="{086830AC-E3FF-4CCA-B840-12895E828823}" type="pres">
      <dgm:prSet presAssocID="{DD9ED80F-A782-4EA9-BB7D-BD6B26DCF582}" presName="vert1" presStyleCnt="0"/>
      <dgm:spPr/>
    </dgm:pt>
    <dgm:pt modelId="{475EAD3D-D8CA-4287-B13D-44914F14BEBB}" type="pres">
      <dgm:prSet presAssocID="{562B1EE2-65B4-44AC-9FC3-D79995B52B9B}" presName="thickLine" presStyleLbl="alignNode1" presStyleIdx="3" presStyleCnt="6"/>
      <dgm:spPr/>
    </dgm:pt>
    <dgm:pt modelId="{83B92205-7B68-46C1-9F2A-701E56A33F09}" type="pres">
      <dgm:prSet presAssocID="{562B1EE2-65B4-44AC-9FC3-D79995B52B9B}" presName="horz1" presStyleCnt="0"/>
      <dgm:spPr/>
    </dgm:pt>
    <dgm:pt modelId="{FC2079D4-BB3C-4F9C-83EE-9F7C22F23F14}" type="pres">
      <dgm:prSet presAssocID="{562B1EE2-65B4-44AC-9FC3-D79995B52B9B}" presName="tx1" presStyleLbl="revTx" presStyleIdx="3" presStyleCnt="6"/>
      <dgm:spPr/>
    </dgm:pt>
    <dgm:pt modelId="{609CC719-5F09-4389-9231-D1DCD0A0A451}" type="pres">
      <dgm:prSet presAssocID="{562B1EE2-65B4-44AC-9FC3-D79995B52B9B}" presName="vert1" presStyleCnt="0"/>
      <dgm:spPr/>
    </dgm:pt>
    <dgm:pt modelId="{A1E0E541-7704-4B37-9AC6-C7D89F780D6B}" type="pres">
      <dgm:prSet presAssocID="{D164F8ED-B273-4A5B-B2DB-75BE9AF5FC5B}" presName="thickLine" presStyleLbl="alignNode1" presStyleIdx="4" presStyleCnt="6"/>
      <dgm:spPr/>
    </dgm:pt>
    <dgm:pt modelId="{DF104607-D298-4A08-B5F5-8C9A9B4007F5}" type="pres">
      <dgm:prSet presAssocID="{D164F8ED-B273-4A5B-B2DB-75BE9AF5FC5B}" presName="horz1" presStyleCnt="0"/>
      <dgm:spPr/>
    </dgm:pt>
    <dgm:pt modelId="{F431966E-8AC9-43B4-84AD-69D8357BBAEA}" type="pres">
      <dgm:prSet presAssocID="{D164F8ED-B273-4A5B-B2DB-75BE9AF5FC5B}" presName="tx1" presStyleLbl="revTx" presStyleIdx="4" presStyleCnt="6"/>
      <dgm:spPr/>
    </dgm:pt>
    <dgm:pt modelId="{4969E7E3-A481-40A8-B5B4-E72B05922471}" type="pres">
      <dgm:prSet presAssocID="{D164F8ED-B273-4A5B-B2DB-75BE9AF5FC5B}" presName="vert1" presStyleCnt="0"/>
      <dgm:spPr/>
    </dgm:pt>
    <dgm:pt modelId="{046AAF26-B795-4366-905D-FBBF66896378}" type="pres">
      <dgm:prSet presAssocID="{A7EEE3D9-BE1D-4C3D-A62D-41D36FB920BF}" presName="thickLine" presStyleLbl="alignNode1" presStyleIdx="5" presStyleCnt="6"/>
      <dgm:spPr/>
    </dgm:pt>
    <dgm:pt modelId="{41BD8166-9E1E-410E-B554-119D6FD621B0}" type="pres">
      <dgm:prSet presAssocID="{A7EEE3D9-BE1D-4C3D-A62D-41D36FB920BF}" presName="horz1" presStyleCnt="0"/>
      <dgm:spPr/>
    </dgm:pt>
    <dgm:pt modelId="{4E8A44B0-2065-4F08-8D55-FB2E6D147654}" type="pres">
      <dgm:prSet presAssocID="{A7EEE3D9-BE1D-4C3D-A62D-41D36FB920BF}" presName="tx1" presStyleLbl="revTx" presStyleIdx="5" presStyleCnt="6"/>
      <dgm:spPr/>
    </dgm:pt>
    <dgm:pt modelId="{0C2F3654-6187-4222-826A-0779964D3C56}" type="pres">
      <dgm:prSet presAssocID="{A7EEE3D9-BE1D-4C3D-A62D-41D36FB920BF}" presName="vert1" presStyleCnt="0"/>
      <dgm:spPr/>
    </dgm:pt>
  </dgm:ptLst>
  <dgm:cxnLst>
    <dgm:cxn modelId="{DA0A5704-A754-44F7-8589-B2A49E57CD0E}" srcId="{D5B6D6FB-F629-4D24-A61B-1124614AC971}" destId="{6D71DEDA-2CEC-4908-A675-97C4C17BDB76}" srcOrd="1" destOrd="0" parTransId="{EA84B87B-EAF8-4859-BF51-DCA3C40AAAC5}" sibTransId="{A42B5D91-D631-4172-9A61-40B86B70D2B2}"/>
    <dgm:cxn modelId="{A3F1A50B-A711-4523-9C68-D98266EB941C}" type="presOf" srcId="{6D71DEDA-2CEC-4908-A675-97C4C17BDB76}" destId="{6D6A0C73-B852-4B81-BC48-B04D7AF85ED1}" srcOrd="0" destOrd="0" presId="urn:microsoft.com/office/officeart/2008/layout/LinedList"/>
    <dgm:cxn modelId="{4757092D-19BF-4409-86DE-22F29CC0596C}" srcId="{D5B6D6FB-F629-4D24-A61B-1124614AC971}" destId="{51C05959-309C-476E-813F-977B55727B47}" srcOrd="0" destOrd="0" parTransId="{F4C86AD5-63B1-4DC8-83AF-63B089EF3C03}" sibTransId="{56E1743F-99DF-4601-9257-28903F1E3661}"/>
    <dgm:cxn modelId="{A56ED652-AF67-4167-9766-7E114D641E63}" type="presOf" srcId="{D5B6D6FB-F629-4D24-A61B-1124614AC971}" destId="{4E31D88B-C2CF-4FA9-9AA0-0C0B3BA2A8E5}" srcOrd="0" destOrd="0" presId="urn:microsoft.com/office/officeart/2008/layout/LinedList"/>
    <dgm:cxn modelId="{93168B54-D25D-4AEF-B4B5-543A75281A65}" type="presOf" srcId="{A7EEE3D9-BE1D-4C3D-A62D-41D36FB920BF}" destId="{4E8A44B0-2065-4F08-8D55-FB2E6D147654}" srcOrd="0" destOrd="0" presId="urn:microsoft.com/office/officeart/2008/layout/LinedList"/>
    <dgm:cxn modelId="{E2AAAF9A-9CB8-41B7-8265-7332E54DE9C4}" srcId="{D5B6D6FB-F629-4D24-A61B-1124614AC971}" destId="{562B1EE2-65B4-44AC-9FC3-D79995B52B9B}" srcOrd="3" destOrd="0" parTransId="{993361E1-C95D-4936-9F64-87B3D97ACB4F}" sibTransId="{9054B1A0-7209-4F27-AFD6-6224A1CEB0BF}"/>
    <dgm:cxn modelId="{C99318AA-2B66-4060-9994-D5248096D5D4}" type="presOf" srcId="{51C05959-309C-476E-813F-977B55727B47}" destId="{355B3631-51BD-4F44-975F-68E6ECAACA55}" srcOrd="0" destOrd="0" presId="urn:microsoft.com/office/officeart/2008/layout/LinedList"/>
    <dgm:cxn modelId="{148204B5-5337-4C5A-A61C-FBA2749A6C30}" type="presOf" srcId="{562B1EE2-65B4-44AC-9FC3-D79995B52B9B}" destId="{FC2079D4-BB3C-4F9C-83EE-9F7C22F23F14}" srcOrd="0" destOrd="0" presId="urn:microsoft.com/office/officeart/2008/layout/LinedList"/>
    <dgm:cxn modelId="{7542DFB9-9151-40D2-A20D-5D8EAEBE451F}" srcId="{D5B6D6FB-F629-4D24-A61B-1124614AC971}" destId="{A7EEE3D9-BE1D-4C3D-A62D-41D36FB920BF}" srcOrd="5" destOrd="0" parTransId="{92FC3022-D731-4223-84B0-C5ECCEB43D1C}" sibTransId="{89B9C2E0-7195-44B2-95D4-B9A43BDF97EB}"/>
    <dgm:cxn modelId="{100FF9C6-EBD7-4C16-849A-2E566498341F}" type="presOf" srcId="{DD9ED80F-A782-4EA9-BB7D-BD6B26DCF582}" destId="{6496593B-6BC3-497D-8334-E9D50A6A63A8}" srcOrd="0" destOrd="0" presId="urn:microsoft.com/office/officeart/2008/layout/LinedList"/>
    <dgm:cxn modelId="{5A09EED4-8DA7-4768-8073-2C303534963F}" srcId="{D5B6D6FB-F629-4D24-A61B-1124614AC971}" destId="{D164F8ED-B273-4A5B-B2DB-75BE9AF5FC5B}" srcOrd="4" destOrd="0" parTransId="{369E1534-AEE2-431B-B6D8-88ACF3F9BB79}" sibTransId="{2124EF2C-CF74-4155-A7C9-14C96E30E322}"/>
    <dgm:cxn modelId="{4EECF6DD-DF41-490A-A828-F42F804399A4}" type="presOf" srcId="{D164F8ED-B273-4A5B-B2DB-75BE9AF5FC5B}" destId="{F431966E-8AC9-43B4-84AD-69D8357BBAEA}" srcOrd="0" destOrd="0" presId="urn:microsoft.com/office/officeart/2008/layout/LinedList"/>
    <dgm:cxn modelId="{2D9B9CE0-6AF7-4002-B9FD-BAFF82562D51}" srcId="{D5B6D6FB-F629-4D24-A61B-1124614AC971}" destId="{DD9ED80F-A782-4EA9-BB7D-BD6B26DCF582}" srcOrd="2" destOrd="0" parTransId="{E197AEF8-AC05-49D1-871A-A39E7A35FC94}" sibTransId="{AB850368-F48A-493C-A6D4-D2050533B8B8}"/>
    <dgm:cxn modelId="{BB21B4CD-8A20-4593-8BE6-D4EDDA96D992}" type="presParOf" srcId="{4E31D88B-C2CF-4FA9-9AA0-0C0B3BA2A8E5}" destId="{B2C9C7F2-FB8D-4806-BD2B-677A993B83E2}" srcOrd="0" destOrd="0" presId="urn:microsoft.com/office/officeart/2008/layout/LinedList"/>
    <dgm:cxn modelId="{88FC7A10-5F58-4B49-AB82-6E237468F4D0}" type="presParOf" srcId="{4E31D88B-C2CF-4FA9-9AA0-0C0B3BA2A8E5}" destId="{6EFDC3E0-D70C-448E-BE85-EF341CECF331}" srcOrd="1" destOrd="0" presId="urn:microsoft.com/office/officeart/2008/layout/LinedList"/>
    <dgm:cxn modelId="{C3307BAD-25A1-4BEA-B70F-1299409C5A8A}" type="presParOf" srcId="{6EFDC3E0-D70C-448E-BE85-EF341CECF331}" destId="{355B3631-51BD-4F44-975F-68E6ECAACA55}" srcOrd="0" destOrd="0" presId="urn:microsoft.com/office/officeart/2008/layout/LinedList"/>
    <dgm:cxn modelId="{433A701E-BF38-4877-AB23-B5FE7E629309}" type="presParOf" srcId="{6EFDC3E0-D70C-448E-BE85-EF341CECF331}" destId="{5061EEE1-804B-4B1E-ADF6-AC5C9710FDD3}" srcOrd="1" destOrd="0" presId="urn:microsoft.com/office/officeart/2008/layout/LinedList"/>
    <dgm:cxn modelId="{81F1F99A-462F-4487-A8C6-E54E5F8DEF92}" type="presParOf" srcId="{4E31D88B-C2CF-4FA9-9AA0-0C0B3BA2A8E5}" destId="{D143FB38-55EB-43C5-BEEB-739DFF0A2979}" srcOrd="2" destOrd="0" presId="urn:microsoft.com/office/officeart/2008/layout/LinedList"/>
    <dgm:cxn modelId="{16392F75-B0AE-44F0-B1A6-EA30BA989008}" type="presParOf" srcId="{4E31D88B-C2CF-4FA9-9AA0-0C0B3BA2A8E5}" destId="{7EAE15DE-C2CD-49E1-A363-ED66B3A178BF}" srcOrd="3" destOrd="0" presId="urn:microsoft.com/office/officeart/2008/layout/LinedList"/>
    <dgm:cxn modelId="{C2D6E479-EB49-4140-A446-3A93B062A442}" type="presParOf" srcId="{7EAE15DE-C2CD-49E1-A363-ED66B3A178BF}" destId="{6D6A0C73-B852-4B81-BC48-B04D7AF85ED1}" srcOrd="0" destOrd="0" presId="urn:microsoft.com/office/officeart/2008/layout/LinedList"/>
    <dgm:cxn modelId="{2B364BB6-92D9-41A3-821A-B53546481F07}" type="presParOf" srcId="{7EAE15DE-C2CD-49E1-A363-ED66B3A178BF}" destId="{B0ADB687-D238-4F14-A571-4DA32474B450}" srcOrd="1" destOrd="0" presId="urn:microsoft.com/office/officeart/2008/layout/LinedList"/>
    <dgm:cxn modelId="{72352A4D-6E8D-4F5E-A99A-EDA8742AADA7}" type="presParOf" srcId="{4E31D88B-C2CF-4FA9-9AA0-0C0B3BA2A8E5}" destId="{1E53A896-06E7-44D4-9646-8E15218B32CE}" srcOrd="4" destOrd="0" presId="urn:microsoft.com/office/officeart/2008/layout/LinedList"/>
    <dgm:cxn modelId="{57710C6B-FC44-41E4-A1CF-E7D7F3CEF8C8}" type="presParOf" srcId="{4E31D88B-C2CF-4FA9-9AA0-0C0B3BA2A8E5}" destId="{87DE7C70-D3A3-4DC3-BD1C-AF5DCF3DDD0F}" srcOrd="5" destOrd="0" presId="urn:microsoft.com/office/officeart/2008/layout/LinedList"/>
    <dgm:cxn modelId="{87273CF7-E777-49A8-99CE-E6CCC165B08B}" type="presParOf" srcId="{87DE7C70-D3A3-4DC3-BD1C-AF5DCF3DDD0F}" destId="{6496593B-6BC3-497D-8334-E9D50A6A63A8}" srcOrd="0" destOrd="0" presId="urn:microsoft.com/office/officeart/2008/layout/LinedList"/>
    <dgm:cxn modelId="{49CF9BB6-7529-448B-A5A0-904E25FCAE86}" type="presParOf" srcId="{87DE7C70-D3A3-4DC3-BD1C-AF5DCF3DDD0F}" destId="{086830AC-E3FF-4CCA-B840-12895E828823}" srcOrd="1" destOrd="0" presId="urn:microsoft.com/office/officeart/2008/layout/LinedList"/>
    <dgm:cxn modelId="{C956E4F9-FFA7-4989-AEED-1EFB8D32B23D}" type="presParOf" srcId="{4E31D88B-C2CF-4FA9-9AA0-0C0B3BA2A8E5}" destId="{475EAD3D-D8CA-4287-B13D-44914F14BEBB}" srcOrd="6" destOrd="0" presId="urn:microsoft.com/office/officeart/2008/layout/LinedList"/>
    <dgm:cxn modelId="{6D4D8831-BF82-42FB-98A5-B17A01EB9690}" type="presParOf" srcId="{4E31D88B-C2CF-4FA9-9AA0-0C0B3BA2A8E5}" destId="{83B92205-7B68-46C1-9F2A-701E56A33F09}" srcOrd="7" destOrd="0" presId="urn:microsoft.com/office/officeart/2008/layout/LinedList"/>
    <dgm:cxn modelId="{F474F065-FC2E-49B8-80F6-27C9EBA2E9D1}" type="presParOf" srcId="{83B92205-7B68-46C1-9F2A-701E56A33F09}" destId="{FC2079D4-BB3C-4F9C-83EE-9F7C22F23F14}" srcOrd="0" destOrd="0" presId="urn:microsoft.com/office/officeart/2008/layout/LinedList"/>
    <dgm:cxn modelId="{02C9625E-9A7E-4567-BAC6-266CC6D1623F}" type="presParOf" srcId="{83B92205-7B68-46C1-9F2A-701E56A33F09}" destId="{609CC719-5F09-4389-9231-D1DCD0A0A451}" srcOrd="1" destOrd="0" presId="urn:microsoft.com/office/officeart/2008/layout/LinedList"/>
    <dgm:cxn modelId="{6DA057D2-D246-492B-9C49-8AB90E8E6B74}" type="presParOf" srcId="{4E31D88B-C2CF-4FA9-9AA0-0C0B3BA2A8E5}" destId="{A1E0E541-7704-4B37-9AC6-C7D89F780D6B}" srcOrd="8" destOrd="0" presId="urn:microsoft.com/office/officeart/2008/layout/LinedList"/>
    <dgm:cxn modelId="{3AD7CCAC-5C93-488C-AA4E-FDC134318BDD}" type="presParOf" srcId="{4E31D88B-C2CF-4FA9-9AA0-0C0B3BA2A8E5}" destId="{DF104607-D298-4A08-B5F5-8C9A9B4007F5}" srcOrd="9" destOrd="0" presId="urn:microsoft.com/office/officeart/2008/layout/LinedList"/>
    <dgm:cxn modelId="{325E6372-0A92-4D2D-9C77-25C669288089}" type="presParOf" srcId="{DF104607-D298-4A08-B5F5-8C9A9B4007F5}" destId="{F431966E-8AC9-43B4-84AD-69D8357BBAEA}" srcOrd="0" destOrd="0" presId="urn:microsoft.com/office/officeart/2008/layout/LinedList"/>
    <dgm:cxn modelId="{3CA1CD71-FDFE-4FAC-9E50-AFFAF87C9D9F}" type="presParOf" srcId="{DF104607-D298-4A08-B5F5-8C9A9B4007F5}" destId="{4969E7E3-A481-40A8-B5B4-E72B05922471}" srcOrd="1" destOrd="0" presId="urn:microsoft.com/office/officeart/2008/layout/LinedList"/>
    <dgm:cxn modelId="{7B045B06-0D99-4560-B928-33DDAE80BEB6}" type="presParOf" srcId="{4E31D88B-C2CF-4FA9-9AA0-0C0B3BA2A8E5}" destId="{046AAF26-B795-4366-905D-FBBF66896378}" srcOrd="10" destOrd="0" presId="urn:microsoft.com/office/officeart/2008/layout/LinedList"/>
    <dgm:cxn modelId="{4499E3BF-A4E4-4F7D-908A-415691723FEC}" type="presParOf" srcId="{4E31D88B-C2CF-4FA9-9AA0-0C0B3BA2A8E5}" destId="{41BD8166-9E1E-410E-B554-119D6FD621B0}" srcOrd="11" destOrd="0" presId="urn:microsoft.com/office/officeart/2008/layout/LinedList"/>
    <dgm:cxn modelId="{9AF778E3-BC2C-4291-B28C-088969A942B3}" type="presParOf" srcId="{41BD8166-9E1E-410E-B554-119D6FD621B0}" destId="{4E8A44B0-2065-4F08-8D55-FB2E6D147654}" srcOrd="0" destOrd="0" presId="urn:microsoft.com/office/officeart/2008/layout/LinedList"/>
    <dgm:cxn modelId="{678C416C-E368-4641-AFB4-55EA649319DA}" type="presParOf" srcId="{41BD8166-9E1E-410E-B554-119D6FD621B0}" destId="{0C2F3654-6187-4222-826A-0779964D3C5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809700-97AD-4F63-8955-05721613E4CE}" type="doc">
      <dgm:prSet loTypeId="urn:microsoft.com/office/officeart/2009/3/layout/PieProcess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A28B8074-0BA6-4E75-A284-C431C3478EC5}">
      <dgm:prSet/>
      <dgm:spPr/>
      <dgm:t>
        <a:bodyPr/>
        <a:lstStyle/>
        <a:p>
          <a:r>
            <a:rPr lang="nl-BE" dirty="0"/>
            <a:t>Geboorte</a:t>
          </a:r>
        </a:p>
      </dgm:t>
    </dgm:pt>
    <dgm:pt modelId="{C96BF8F3-875B-496F-AD06-41C18B12BE73}" type="parTrans" cxnId="{60A58E13-37D7-4081-80D2-8B45A76D9DFD}">
      <dgm:prSet/>
      <dgm:spPr/>
      <dgm:t>
        <a:bodyPr/>
        <a:lstStyle/>
        <a:p>
          <a:endParaRPr lang="nl-BE"/>
        </a:p>
      </dgm:t>
    </dgm:pt>
    <dgm:pt modelId="{A84C9431-8BEF-4B6E-9905-4763CDDEBF50}" type="sibTrans" cxnId="{60A58E13-37D7-4081-80D2-8B45A76D9DFD}">
      <dgm:prSet/>
      <dgm:spPr/>
      <dgm:t>
        <a:bodyPr/>
        <a:lstStyle/>
        <a:p>
          <a:endParaRPr lang="nl-BE"/>
        </a:p>
      </dgm:t>
    </dgm:pt>
    <dgm:pt modelId="{06D7068C-D7EE-4A11-8E47-C7DB2B91A4CB}">
      <dgm:prSet/>
      <dgm:spPr/>
      <dgm:t>
        <a:bodyPr/>
        <a:lstStyle/>
        <a:p>
          <a:r>
            <a:rPr lang="nl-BE" dirty="0"/>
            <a:t>Slechts twee vroedvrouwen (Ex1:15-21)</a:t>
          </a:r>
        </a:p>
      </dgm:t>
    </dgm:pt>
    <dgm:pt modelId="{91B14062-6C35-4713-B123-0A8E9CCDAA52}" type="parTrans" cxnId="{CD6B76E8-B769-4021-85F7-682303BEA2B5}">
      <dgm:prSet/>
      <dgm:spPr/>
      <dgm:t>
        <a:bodyPr/>
        <a:lstStyle/>
        <a:p>
          <a:endParaRPr lang="nl-BE"/>
        </a:p>
      </dgm:t>
    </dgm:pt>
    <dgm:pt modelId="{F8B5D58C-3FAF-4B96-A87C-402F91BF6EE6}" type="sibTrans" cxnId="{CD6B76E8-B769-4021-85F7-682303BEA2B5}">
      <dgm:prSet/>
      <dgm:spPr/>
      <dgm:t>
        <a:bodyPr/>
        <a:lstStyle/>
        <a:p>
          <a:endParaRPr lang="nl-BE"/>
        </a:p>
      </dgm:t>
    </dgm:pt>
    <dgm:pt modelId="{C71A6198-6AE4-4EFB-95CB-22C6A2EECA87}">
      <dgm:prSet/>
      <dgm:spPr/>
      <dgm:t>
        <a:bodyPr/>
        <a:lstStyle/>
        <a:p>
          <a:r>
            <a:rPr lang="nl-BE" dirty="0"/>
            <a:t>22.273 eerstgeborenen (Nm3:43) = ± 25 </a:t>
          </a:r>
          <a:r>
            <a:rPr lang="nl-BE" dirty="0" err="1"/>
            <a:t>kids</a:t>
          </a:r>
          <a:r>
            <a:rPr lang="nl-BE" dirty="0"/>
            <a:t>/gezin.</a:t>
          </a:r>
        </a:p>
      </dgm:t>
    </dgm:pt>
    <dgm:pt modelId="{B07206E1-26B6-42DD-BEA3-D64A6184C005}" type="parTrans" cxnId="{72D391D5-6C94-4D46-9C98-B49758694D2D}">
      <dgm:prSet/>
      <dgm:spPr/>
      <dgm:t>
        <a:bodyPr/>
        <a:lstStyle/>
        <a:p>
          <a:endParaRPr lang="nl-BE"/>
        </a:p>
      </dgm:t>
    </dgm:pt>
    <dgm:pt modelId="{C2371C57-392B-41E2-9343-836B037439BB}" type="sibTrans" cxnId="{72D391D5-6C94-4D46-9C98-B49758694D2D}">
      <dgm:prSet/>
      <dgm:spPr/>
      <dgm:t>
        <a:bodyPr/>
        <a:lstStyle/>
        <a:p>
          <a:endParaRPr lang="nl-BE"/>
        </a:p>
      </dgm:t>
    </dgm:pt>
    <dgm:pt modelId="{66F185D9-4770-477B-B2C2-F8F7234F2264}">
      <dgm:prSet/>
      <dgm:spPr/>
      <dgm:t>
        <a:bodyPr/>
        <a:lstStyle/>
        <a:p>
          <a:r>
            <a:rPr lang="nl-BE" dirty="0"/>
            <a:t>Logistiek</a:t>
          </a:r>
        </a:p>
      </dgm:t>
    </dgm:pt>
    <dgm:pt modelId="{C6B85197-EA3C-4E4D-B660-CE215C695D8A}" type="parTrans" cxnId="{0BBAB10C-C477-4EF4-95FB-8DB1D80843B9}">
      <dgm:prSet/>
      <dgm:spPr/>
      <dgm:t>
        <a:bodyPr/>
        <a:lstStyle/>
        <a:p>
          <a:endParaRPr lang="nl-BE"/>
        </a:p>
      </dgm:t>
    </dgm:pt>
    <dgm:pt modelId="{FEF26987-7E43-40E2-B3FF-B986DE559BA7}" type="sibTrans" cxnId="{0BBAB10C-C477-4EF4-95FB-8DB1D80843B9}">
      <dgm:prSet/>
      <dgm:spPr/>
      <dgm:t>
        <a:bodyPr/>
        <a:lstStyle/>
        <a:p>
          <a:endParaRPr lang="nl-BE"/>
        </a:p>
      </dgm:t>
    </dgm:pt>
    <dgm:pt modelId="{385BA72F-565E-463A-BF4A-197FE9D77E48}">
      <dgm:prSet/>
      <dgm:spPr/>
      <dgm:t>
        <a:bodyPr/>
        <a:lstStyle/>
        <a:p>
          <a:r>
            <a:rPr lang="nl-BE" dirty="0"/>
            <a:t>Stoet van 250km in één nacht door </a:t>
          </a:r>
          <a:r>
            <a:rPr lang="nl-BE" dirty="0" err="1"/>
            <a:t>Schelfzee</a:t>
          </a:r>
          <a:r>
            <a:rPr lang="nl-BE" dirty="0"/>
            <a:t> (Ex14:20).</a:t>
          </a:r>
        </a:p>
      </dgm:t>
    </dgm:pt>
    <dgm:pt modelId="{87A520CA-C86D-405A-B4F9-249CEE958B83}" type="parTrans" cxnId="{1551FEBF-1D1A-46D2-9DB4-B953CD1FC758}">
      <dgm:prSet/>
      <dgm:spPr/>
      <dgm:t>
        <a:bodyPr/>
        <a:lstStyle/>
        <a:p>
          <a:endParaRPr lang="nl-BE"/>
        </a:p>
      </dgm:t>
    </dgm:pt>
    <dgm:pt modelId="{718832E3-2D89-43DA-9D30-56985C247B5A}" type="sibTrans" cxnId="{1551FEBF-1D1A-46D2-9DB4-B953CD1FC758}">
      <dgm:prSet/>
      <dgm:spPr/>
      <dgm:t>
        <a:bodyPr/>
        <a:lstStyle/>
        <a:p>
          <a:endParaRPr lang="nl-BE"/>
        </a:p>
      </dgm:t>
    </dgm:pt>
    <dgm:pt modelId="{B988493C-FB02-4DC1-9F2A-117A9D1AE09E}">
      <dgm:prSet/>
      <dgm:spPr/>
      <dgm:t>
        <a:bodyPr/>
        <a:lstStyle/>
        <a:p>
          <a:r>
            <a:rPr lang="nl-BE" dirty="0"/>
            <a:t>7 volken &gt; Israël (Dt7:1).</a:t>
          </a:r>
        </a:p>
      </dgm:t>
    </dgm:pt>
    <dgm:pt modelId="{4334FC64-8ED1-4C14-BC7B-40E1FB81D5DF}" type="parTrans" cxnId="{A64ADD31-3D0D-4E91-8435-6F787760DC77}">
      <dgm:prSet/>
      <dgm:spPr/>
      <dgm:t>
        <a:bodyPr/>
        <a:lstStyle/>
        <a:p>
          <a:endParaRPr lang="nl-BE"/>
        </a:p>
      </dgm:t>
    </dgm:pt>
    <dgm:pt modelId="{C1FF32D0-0D59-46C7-9B88-9E734E215C24}" type="sibTrans" cxnId="{A64ADD31-3D0D-4E91-8435-6F787760DC77}">
      <dgm:prSet/>
      <dgm:spPr/>
      <dgm:t>
        <a:bodyPr/>
        <a:lstStyle/>
        <a:p>
          <a:endParaRPr lang="nl-BE"/>
        </a:p>
      </dgm:t>
    </dgm:pt>
    <dgm:pt modelId="{7AFEFE72-C06E-4432-B874-8B42144E0E11}">
      <dgm:prSet/>
      <dgm:spPr/>
      <dgm:t>
        <a:bodyPr/>
        <a:lstStyle/>
        <a:p>
          <a:r>
            <a:rPr lang="nl-BE" dirty="0"/>
            <a:t>Voedsel</a:t>
          </a:r>
        </a:p>
      </dgm:t>
    </dgm:pt>
    <dgm:pt modelId="{6896F69D-7A46-4C2E-833D-84C5675CA5EE}" type="parTrans" cxnId="{C04DB7AB-EF3D-4500-8A5C-B6F79A82B1F7}">
      <dgm:prSet/>
      <dgm:spPr/>
      <dgm:t>
        <a:bodyPr/>
        <a:lstStyle/>
        <a:p>
          <a:endParaRPr lang="nl-BE"/>
        </a:p>
      </dgm:t>
    </dgm:pt>
    <dgm:pt modelId="{8F9108B9-005C-4D25-904B-71CA9972E8A7}" type="sibTrans" cxnId="{C04DB7AB-EF3D-4500-8A5C-B6F79A82B1F7}">
      <dgm:prSet/>
      <dgm:spPr/>
      <dgm:t>
        <a:bodyPr/>
        <a:lstStyle/>
        <a:p>
          <a:endParaRPr lang="nl-BE"/>
        </a:p>
      </dgm:t>
    </dgm:pt>
    <dgm:pt modelId="{73B01E91-5EA3-4C59-84EA-00BE8BA5333E}">
      <dgm:prSet/>
      <dgm:spPr/>
      <dgm:t>
        <a:bodyPr/>
        <a:lstStyle/>
        <a:p>
          <a:r>
            <a:rPr lang="nl-BE" dirty="0"/>
            <a:t>2.500.000 eten van 12 bronnen en 17 palmbomen (Ex15:27).</a:t>
          </a:r>
        </a:p>
      </dgm:t>
    </dgm:pt>
    <dgm:pt modelId="{BE8B52A0-C661-4D24-99F5-7B5F081607B8}" type="parTrans" cxnId="{886FE151-8835-4EED-AF6E-A301EDEFA8FE}">
      <dgm:prSet/>
      <dgm:spPr/>
      <dgm:t>
        <a:bodyPr/>
        <a:lstStyle/>
        <a:p>
          <a:endParaRPr lang="nl-BE"/>
        </a:p>
      </dgm:t>
    </dgm:pt>
    <dgm:pt modelId="{0790D14B-D7CC-4172-901C-AE05DBB3EF5E}" type="sibTrans" cxnId="{886FE151-8835-4EED-AF6E-A301EDEFA8FE}">
      <dgm:prSet/>
      <dgm:spPr/>
      <dgm:t>
        <a:bodyPr/>
        <a:lstStyle/>
        <a:p>
          <a:endParaRPr lang="nl-BE"/>
        </a:p>
      </dgm:t>
    </dgm:pt>
    <dgm:pt modelId="{6F8F1F7C-9DBA-4641-AA97-DB3AEDC2EE82}">
      <dgm:prSet/>
      <dgm:spPr/>
      <dgm:t>
        <a:bodyPr/>
        <a:lstStyle/>
        <a:p>
          <a:r>
            <a:rPr lang="nl-BE" dirty="0"/>
            <a:t>Israel verzamelt ±600.000.000 kwakkels</a:t>
          </a:r>
        </a:p>
      </dgm:t>
    </dgm:pt>
    <dgm:pt modelId="{529B3378-2664-407C-9690-24A183EF6625}" type="parTrans" cxnId="{6436A6D2-506C-4FED-B1C3-5AD017DFD4B0}">
      <dgm:prSet/>
      <dgm:spPr/>
      <dgm:t>
        <a:bodyPr/>
        <a:lstStyle/>
        <a:p>
          <a:endParaRPr lang="nl-BE"/>
        </a:p>
      </dgm:t>
    </dgm:pt>
    <dgm:pt modelId="{AC0B75A5-0C72-457A-88F4-77896EAF60C5}" type="sibTrans" cxnId="{6436A6D2-506C-4FED-B1C3-5AD017DFD4B0}">
      <dgm:prSet/>
      <dgm:spPr/>
      <dgm:t>
        <a:bodyPr/>
        <a:lstStyle/>
        <a:p>
          <a:endParaRPr lang="nl-BE"/>
        </a:p>
      </dgm:t>
    </dgm:pt>
    <dgm:pt modelId="{6137C300-C8EC-4929-89E4-5214A8DB0CC3}">
      <dgm:prSet/>
      <dgm:spPr/>
      <dgm:t>
        <a:bodyPr/>
        <a:lstStyle/>
        <a:p>
          <a:r>
            <a:rPr lang="nl-BE" dirty="0"/>
            <a:t>Oorlog</a:t>
          </a:r>
        </a:p>
      </dgm:t>
    </dgm:pt>
    <dgm:pt modelId="{FE99B8DE-ACF0-452A-B5B5-0A210852CF32}" type="parTrans" cxnId="{14FADA0B-DC30-4600-AC01-6224F7C3B264}">
      <dgm:prSet/>
      <dgm:spPr/>
      <dgm:t>
        <a:bodyPr/>
        <a:lstStyle/>
        <a:p>
          <a:endParaRPr lang="nl-BE"/>
        </a:p>
      </dgm:t>
    </dgm:pt>
    <dgm:pt modelId="{33AA8246-D22E-46C7-9CBD-BCBD34EE4489}" type="sibTrans" cxnId="{14FADA0B-DC30-4600-AC01-6224F7C3B264}">
      <dgm:prSet/>
      <dgm:spPr/>
      <dgm:t>
        <a:bodyPr/>
        <a:lstStyle/>
        <a:p>
          <a:endParaRPr lang="nl-BE"/>
        </a:p>
      </dgm:t>
    </dgm:pt>
    <dgm:pt modelId="{191DC09D-B839-4A9F-BA2E-F1E10B44266F}">
      <dgm:prSet/>
      <dgm:spPr/>
      <dgm:t>
        <a:bodyPr/>
        <a:lstStyle/>
        <a:p>
          <a:r>
            <a:rPr lang="nl-BE" dirty="0"/>
            <a:t>2.500.000 hebben angst voor 600 strijdwagens (Ex14).</a:t>
          </a:r>
        </a:p>
      </dgm:t>
    </dgm:pt>
    <dgm:pt modelId="{23CE1E45-B7D3-4A9A-89AD-A04914EC4FD5}" type="parTrans" cxnId="{89153BB0-49B1-4A5D-BC89-70EDF4FBFDAC}">
      <dgm:prSet/>
      <dgm:spPr/>
      <dgm:t>
        <a:bodyPr/>
        <a:lstStyle/>
        <a:p>
          <a:endParaRPr lang="nl-BE"/>
        </a:p>
      </dgm:t>
    </dgm:pt>
    <dgm:pt modelId="{C66744FB-67E9-4164-80E9-325C93963B24}" type="sibTrans" cxnId="{89153BB0-49B1-4A5D-BC89-70EDF4FBFDAC}">
      <dgm:prSet/>
      <dgm:spPr/>
      <dgm:t>
        <a:bodyPr/>
        <a:lstStyle/>
        <a:p>
          <a:endParaRPr lang="nl-BE"/>
        </a:p>
      </dgm:t>
    </dgm:pt>
    <dgm:pt modelId="{CEF4F137-20E5-48B5-91C1-F9F0A25E9382}">
      <dgm:prSet/>
      <dgm:spPr/>
      <dgm:t>
        <a:bodyPr/>
        <a:lstStyle/>
        <a:p>
          <a:r>
            <a:rPr lang="nl-BE" dirty="0"/>
            <a:t>3000 man vluchten als 36 mannen sterven (Jz7:5).</a:t>
          </a:r>
        </a:p>
      </dgm:t>
    </dgm:pt>
    <dgm:pt modelId="{1B021938-4B32-4673-8188-B92DDE93BEE7}" type="parTrans" cxnId="{5AAFBFF9-153F-45E1-A8B1-0304EFE55066}">
      <dgm:prSet/>
      <dgm:spPr/>
      <dgm:t>
        <a:bodyPr/>
        <a:lstStyle/>
        <a:p>
          <a:endParaRPr lang="nl-BE"/>
        </a:p>
      </dgm:t>
    </dgm:pt>
    <dgm:pt modelId="{9E5DD505-A9B7-4797-905D-8AD7737F8216}" type="sibTrans" cxnId="{5AAFBFF9-153F-45E1-A8B1-0304EFE55066}">
      <dgm:prSet/>
      <dgm:spPr/>
      <dgm:t>
        <a:bodyPr/>
        <a:lstStyle/>
        <a:p>
          <a:endParaRPr lang="nl-BE"/>
        </a:p>
      </dgm:t>
    </dgm:pt>
    <dgm:pt modelId="{3CB0B997-A6D7-4EA8-A366-E398411A7FE4}">
      <dgm:prSet/>
      <dgm:spPr/>
      <dgm:t>
        <a:bodyPr/>
        <a:lstStyle/>
        <a:p>
          <a:r>
            <a:rPr lang="nl-BE" dirty="0"/>
            <a:t>Woongebied van 2,5km2: </a:t>
          </a:r>
          <a:r>
            <a:rPr lang="nl-BE" dirty="0" err="1"/>
            <a:t>Israel</a:t>
          </a:r>
          <a:r>
            <a:rPr lang="nl-BE" dirty="0"/>
            <a:t> ziet Mozes de tent ingaan</a:t>
          </a:r>
        </a:p>
      </dgm:t>
    </dgm:pt>
    <dgm:pt modelId="{584DA50D-E846-4DE2-BBFB-6A97127A3C37}" type="sibTrans" cxnId="{04AA0312-937D-48A7-B44E-118CD157B82D}">
      <dgm:prSet/>
      <dgm:spPr/>
      <dgm:t>
        <a:bodyPr/>
        <a:lstStyle/>
        <a:p>
          <a:endParaRPr lang="nl-BE"/>
        </a:p>
      </dgm:t>
    </dgm:pt>
    <dgm:pt modelId="{8D25F008-8B1E-4D42-BEF9-0D79B8C921CF}" type="parTrans" cxnId="{04AA0312-937D-48A7-B44E-118CD157B82D}">
      <dgm:prSet/>
      <dgm:spPr/>
      <dgm:t>
        <a:bodyPr/>
        <a:lstStyle/>
        <a:p>
          <a:endParaRPr lang="nl-BE"/>
        </a:p>
      </dgm:t>
    </dgm:pt>
    <dgm:pt modelId="{20AA2BDF-3F8E-4603-B28C-FC780C0377FD}" type="pres">
      <dgm:prSet presAssocID="{A9809700-97AD-4F63-8955-05721613E4CE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F9EA903-3ACD-4470-A97B-65919E48A825}" type="pres">
      <dgm:prSet presAssocID="{A28B8074-0BA6-4E75-A284-C431C3478EC5}" presName="ParentComposite" presStyleCnt="0"/>
      <dgm:spPr/>
    </dgm:pt>
    <dgm:pt modelId="{DA1BCC3D-3920-4B0C-9D02-DAA18E90BD0E}" type="pres">
      <dgm:prSet presAssocID="{A28B8074-0BA6-4E75-A284-C431C3478EC5}" presName="Chord" presStyleLbl="bgShp" presStyleIdx="0" presStyleCnt="4"/>
      <dgm:spPr/>
    </dgm:pt>
    <dgm:pt modelId="{4732D344-994A-402F-8FAE-D2B8EB8C9D85}" type="pres">
      <dgm:prSet presAssocID="{A28B8074-0BA6-4E75-A284-C431C3478EC5}" presName="Pie" presStyleLbl="alignNode1" presStyleIdx="0" presStyleCnt="4"/>
      <dgm:spPr/>
    </dgm:pt>
    <dgm:pt modelId="{2347B4C5-035A-4209-8BC3-4FF2EE02C6E5}" type="pres">
      <dgm:prSet presAssocID="{A28B8074-0BA6-4E75-A284-C431C3478EC5}" presName="Parent" presStyleLbl="revTx" presStyleIdx="0" presStyleCnt="8">
        <dgm:presLayoutVars>
          <dgm:chMax val="1"/>
          <dgm:chPref val="1"/>
          <dgm:bulletEnabled val="1"/>
        </dgm:presLayoutVars>
      </dgm:prSet>
      <dgm:spPr/>
    </dgm:pt>
    <dgm:pt modelId="{EFFD3160-0112-49B3-993D-66A94235CAFF}" type="pres">
      <dgm:prSet presAssocID="{F8B5D58C-3FAF-4B96-A87C-402F91BF6EE6}" presName="negSibTrans" presStyleCnt="0"/>
      <dgm:spPr/>
    </dgm:pt>
    <dgm:pt modelId="{501344B7-2305-4EFC-B316-7D0720ED72C9}" type="pres">
      <dgm:prSet presAssocID="{A28B8074-0BA6-4E75-A284-C431C3478EC5}" presName="composite" presStyleCnt="0"/>
      <dgm:spPr/>
    </dgm:pt>
    <dgm:pt modelId="{B528CD24-5BA0-4F40-B9F5-F4AF104DB9B4}" type="pres">
      <dgm:prSet presAssocID="{A28B8074-0BA6-4E75-A284-C431C3478EC5}" presName="Child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552A74FD-4DE8-4B5F-A4E1-245CF10F3C07}" type="pres">
      <dgm:prSet presAssocID="{A84C9431-8BEF-4B6E-9905-4763CDDEBF50}" presName="sibTrans" presStyleCnt="0"/>
      <dgm:spPr/>
    </dgm:pt>
    <dgm:pt modelId="{7C90086D-BD66-46F0-87EF-9A992D3E098F}" type="pres">
      <dgm:prSet presAssocID="{66F185D9-4770-477B-B2C2-F8F7234F2264}" presName="ParentComposite" presStyleCnt="0"/>
      <dgm:spPr/>
    </dgm:pt>
    <dgm:pt modelId="{357CF71C-7828-4E4B-9252-DF1649C05AD3}" type="pres">
      <dgm:prSet presAssocID="{66F185D9-4770-477B-B2C2-F8F7234F2264}" presName="Chord" presStyleLbl="bgShp" presStyleIdx="1" presStyleCnt="4"/>
      <dgm:spPr/>
    </dgm:pt>
    <dgm:pt modelId="{ED30A992-BCE8-49EE-9E2E-243C24F9504B}" type="pres">
      <dgm:prSet presAssocID="{66F185D9-4770-477B-B2C2-F8F7234F2264}" presName="Pie" presStyleLbl="alignNode1" presStyleIdx="1" presStyleCnt="4"/>
      <dgm:spPr/>
    </dgm:pt>
    <dgm:pt modelId="{B558D40E-F70A-48FC-A91F-6EA05B72D481}" type="pres">
      <dgm:prSet presAssocID="{66F185D9-4770-477B-B2C2-F8F7234F2264}" presName="Parent" presStyleLbl="revTx" presStyleIdx="2" presStyleCnt="8">
        <dgm:presLayoutVars>
          <dgm:chMax val="1"/>
          <dgm:chPref val="1"/>
          <dgm:bulletEnabled val="1"/>
        </dgm:presLayoutVars>
      </dgm:prSet>
      <dgm:spPr/>
    </dgm:pt>
    <dgm:pt modelId="{8E7E477D-AEA8-4C48-BDE2-CD83E9C94ED8}" type="pres">
      <dgm:prSet presAssocID="{718832E3-2D89-43DA-9D30-56985C247B5A}" presName="negSibTrans" presStyleCnt="0"/>
      <dgm:spPr/>
    </dgm:pt>
    <dgm:pt modelId="{1B66EDA1-BCEF-4F4B-9F4D-B1260EC3F9F9}" type="pres">
      <dgm:prSet presAssocID="{66F185D9-4770-477B-B2C2-F8F7234F2264}" presName="composite" presStyleCnt="0"/>
      <dgm:spPr/>
    </dgm:pt>
    <dgm:pt modelId="{176ADB68-848A-450B-8C0B-2C34F819D782}" type="pres">
      <dgm:prSet presAssocID="{66F185D9-4770-477B-B2C2-F8F7234F2264}" presName="Child" presStyleLbl="revTx" presStyleIdx="3" presStyleCnt="8">
        <dgm:presLayoutVars>
          <dgm:chMax val="0"/>
          <dgm:chPref val="0"/>
          <dgm:bulletEnabled val="1"/>
        </dgm:presLayoutVars>
      </dgm:prSet>
      <dgm:spPr/>
    </dgm:pt>
    <dgm:pt modelId="{86EDD466-75AF-4A90-B5F6-E843B0A4ECC7}" type="pres">
      <dgm:prSet presAssocID="{FEF26987-7E43-40E2-B3FF-B986DE559BA7}" presName="sibTrans" presStyleCnt="0"/>
      <dgm:spPr/>
    </dgm:pt>
    <dgm:pt modelId="{4FCE209C-54CC-49B1-A8D0-9CB9EA45CE0A}" type="pres">
      <dgm:prSet presAssocID="{7AFEFE72-C06E-4432-B874-8B42144E0E11}" presName="ParentComposite" presStyleCnt="0"/>
      <dgm:spPr/>
    </dgm:pt>
    <dgm:pt modelId="{E341BCD1-CE9D-4E01-9D9C-7600B58C7555}" type="pres">
      <dgm:prSet presAssocID="{7AFEFE72-C06E-4432-B874-8B42144E0E11}" presName="Chord" presStyleLbl="bgShp" presStyleIdx="2" presStyleCnt="4"/>
      <dgm:spPr/>
    </dgm:pt>
    <dgm:pt modelId="{9A9D90C0-0E55-40BA-91F5-F098919A509B}" type="pres">
      <dgm:prSet presAssocID="{7AFEFE72-C06E-4432-B874-8B42144E0E11}" presName="Pie" presStyleLbl="alignNode1" presStyleIdx="2" presStyleCnt="4"/>
      <dgm:spPr/>
    </dgm:pt>
    <dgm:pt modelId="{D11F6C9D-52D3-4200-9B8D-FF6D89DE0A04}" type="pres">
      <dgm:prSet presAssocID="{7AFEFE72-C06E-4432-B874-8B42144E0E11}" presName="Parent" presStyleLbl="revTx" presStyleIdx="4" presStyleCnt="8">
        <dgm:presLayoutVars>
          <dgm:chMax val="1"/>
          <dgm:chPref val="1"/>
          <dgm:bulletEnabled val="1"/>
        </dgm:presLayoutVars>
      </dgm:prSet>
      <dgm:spPr/>
    </dgm:pt>
    <dgm:pt modelId="{37E31E86-AF5B-4082-B310-DC81B0F26DB3}" type="pres">
      <dgm:prSet presAssocID="{0790D14B-D7CC-4172-901C-AE05DBB3EF5E}" presName="negSibTrans" presStyleCnt="0"/>
      <dgm:spPr/>
    </dgm:pt>
    <dgm:pt modelId="{88BED4B7-14A9-4528-87B7-C4B22D6B99BF}" type="pres">
      <dgm:prSet presAssocID="{7AFEFE72-C06E-4432-B874-8B42144E0E11}" presName="composite" presStyleCnt="0"/>
      <dgm:spPr/>
    </dgm:pt>
    <dgm:pt modelId="{98787999-9C6E-488E-ADBA-A0E0992D42B8}" type="pres">
      <dgm:prSet presAssocID="{7AFEFE72-C06E-4432-B874-8B42144E0E11}" presName="Child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D1CE88D0-5BCB-4A4D-B399-90222C21FC02}" type="pres">
      <dgm:prSet presAssocID="{8F9108B9-005C-4D25-904B-71CA9972E8A7}" presName="sibTrans" presStyleCnt="0"/>
      <dgm:spPr/>
    </dgm:pt>
    <dgm:pt modelId="{A59FAEE4-2F30-4F25-A85B-A0C11D45A1D4}" type="pres">
      <dgm:prSet presAssocID="{6137C300-C8EC-4929-89E4-5214A8DB0CC3}" presName="ParentComposite" presStyleCnt="0"/>
      <dgm:spPr/>
    </dgm:pt>
    <dgm:pt modelId="{DD6CD47A-C737-4FA5-889A-7E8CCECFE1FA}" type="pres">
      <dgm:prSet presAssocID="{6137C300-C8EC-4929-89E4-5214A8DB0CC3}" presName="Chord" presStyleLbl="bgShp" presStyleIdx="3" presStyleCnt="4"/>
      <dgm:spPr/>
    </dgm:pt>
    <dgm:pt modelId="{E4B64F96-EB44-4C9D-A0F6-FB0A28D4C39C}" type="pres">
      <dgm:prSet presAssocID="{6137C300-C8EC-4929-89E4-5214A8DB0CC3}" presName="Pie" presStyleLbl="alignNode1" presStyleIdx="3" presStyleCnt="4"/>
      <dgm:spPr/>
    </dgm:pt>
    <dgm:pt modelId="{8B552587-27A2-4A19-86B0-CB288176C81C}" type="pres">
      <dgm:prSet presAssocID="{6137C300-C8EC-4929-89E4-5214A8DB0CC3}" presName="Parent" presStyleLbl="revTx" presStyleIdx="6" presStyleCnt="8">
        <dgm:presLayoutVars>
          <dgm:chMax val="1"/>
          <dgm:chPref val="1"/>
          <dgm:bulletEnabled val="1"/>
        </dgm:presLayoutVars>
      </dgm:prSet>
      <dgm:spPr/>
    </dgm:pt>
    <dgm:pt modelId="{7BBB41A8-495A-4CEA-A0E7-0AAC63D863BD}" type="pres">
      <dgm:prSet presAssocID="{C66744FB-67E9-4164-80E9-325C93963B24}" presName="negSibTrans" presStyleCnt="0"/>
      <dgm:spPr/>
    </dgm:pt>
    <dgm:pt modelId="{78DA868D-C135-4F7C-866D-6C1935814B41}" type="pres">
      <dgm:prSet presAssocID="{6137C300-C8EC-4929-89E4-5214A8DB0CC3}" presName="composite" presStyleCnt="0"/>
      <dgm:spPr/>
    </dgm:pt>
    <dgm:pt modelId="{3D8D2A07-00BB-4C5C-AC41-E7EC0C74EE43}" type="pres">
      <dgm:prSet presAssocID="{6137C300-C8EC-4929-89E4-5214A8DB0CC3}" presName="Child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14FADA0B-DC30-4600-AC01-6224F7C3B264}" srcId="{A9809700-97AD-4F63-8955-05721613E4CE}" destId="{6137C300-C8EC-4929-89E4-5214A8DB0CC3}" srcOrd="3" destOrd="0" parTransId="{FE99B8DE-ACF0-452A-B5B5-0A210852CF32}" sibTransId="{33AA8246-D22E-46C7-9CBD-BCBD34EE4489}"/>
    <dgm:cxn modelId="{0BBAB10C-C477-4EF4-95FB-8DB1D80843B9}" srcId="{A9809700-97AD-4F63-8955-05721613E4CE}" destId="{66F185D9-4770-477B-B2C2-F8F7234F2264}" srcOrd="1" destOrd="0" parTransId="{C6B85197-EA3C-4E4D-B660-CE215C695D8A}" sibTransId="{FEF26987-7E43-40E2-B3FF-B986DE559BA7}"/>
    <dgm:cxn modelId="{04AA0312-937D-48A7-B44E-118CD157B82D}" srcId="{66F185D9-4770-477B-B2C2-F8F7234F2264}" destId="{3CB0B997-A6D7-4EA8-A366-E398411A7FE4}" srcOrd="1" destOrd="0" parTransId="{8D25F008-8B1E-4D42-BEF9-0D79B8C921CF}" sibTransId="{584DA50D-E846-4DE2-BBFB-6A97127A3C37}"/>
    <dgm:cxn modelId="{F7E65312-C724-485A-9606-A957A1D9EF8B}" type="presOf" srcId="{73B01E91-5EA3-4C59-84EA-00BE8BA5333E}" destId="{98787999-9C6E-488E-ADBA-A0E0992D42B8}" srcOrd="0" destOrd="0" presId="urn:microsoft.com/office/officeart/2009/3/layout/PieProcess"/>
    <dgm:cxn modelId="{60A58E13-37D7-4081-80D2-8B45A76D9DFD}" srcId="{A9809700-97AD-4F63-8955-05721613E4CE}" destId="{A28B8074-0BA6-4E75-A284-C431C3478EC5}" srcOrd="0" destOrd="0" parTransId="{C96BF8F3-875B-496F-AD06-41C18B12BE73}" sibTransId="{A84C9431-8BEF-4B6E-9905-4763CDDEBF50}"/>
    <dgm:cxn modelId="{38858F25-3A8A-4CB3-A9F1-D2CDBBE69F82}" type="presOf" srcId="{B988493C-FB02-4DC1-9F2A-117A9D1AE09E}" destId="{176ADB68-848A-450B-8C0B-2C34F819D782}" srcOrd="0" destOrd="2" presId="urn:microsoft.com/office/officeart/2009/3/layout/PieProcess"/>
    <dgm:cxn modelId="{CE403728-D65E-4350-8D6D-B1C258480165}" type="presOf" srcId="{06D7068C-D7EE-4A11-8E47-C7DB2B91A4CB}" destId="{B528CD24-5BA0-4F40-B9F5-F4AF104DB9B4}" srcOrd="0" destOrd="0" presId="urn:microsoft.com/office/officeart/2009/3/layout/PieProcess"/>
    <dgm:cxn modelId="{A64ADD31-3D0D-4E91-8435-6F787760DC77}" srcId="{66F185D9-4770-477B-B2C2-F8F7234F2264}" destId="{B988493C-FB02-4DC1-9F2A-117A9D1AE09E}" srcOrd="2" destOrd="0" parTransId="{4334FC64-8ED1-4C14-BC7B-40E1FB81D5DF}" sibTransId="{C1FF32D0-0D59-46C7-9B88-9E734E215C24}"/>
    <dgm:cxn modelId="{18600739-EDF5-489C-B4B5-A38A3AFF7B27}" type="presOf" srcId="{191DC09D-B839-4A9F-BA2E-F1E10B44266F}" destId="{3D8D2A07-00BB-4C5C-AC41-E7EC0C74EE43}" srcOrd="0" destOrd="0" presId="urn:microsoft.com/office/officeart/2009/3/layout/PieProcess"/>
    <dgm:cxn modelId="{06800A40-1355-4D03-9E09-4CBBB8E55485}" type="presOf" srcId="{385BA72F-565E-463A-BF4A-197FE9D77E48}" destId="{176ADB68-848A-450B-8C0B-2C34F819D782}" srcOrd="0" destOrd="0" presId="urn:microsoft.com/office/officeart/2009/3/layout/PieProcess"/>
    <dgm:cxn modelId="{6B4EED6A-7E26-47A3-9210-94B8A80D1222}" type="presOf" srcId="{6F8F1F7C-9DBA-4641-AA97-DB3AEDC2EE82}" destId="{98787999-9C6E-488E-ADBA-A0E0992D42B8}" srcOrd="0" destOrd="1" presId="urn:microsoft.com/office/officeart/2009/3/layout/PieProcess"/>
    <dgm:cxn modelId="{886FE151-8835-4EED-AF6E-A301EDEFA8FE}" srcId="{7AFEFE72-C06E-4432-B874-8B42144E0E11}" destId="{73B01E91-5EA3-4C59-84EA-00BE8BA5333E}" srcOrd="0" destOrd="0" parTransId="{BE8B52A0-C661-4D24-99F5-7B5F081607B8}" sibTransId="{0790D14B-D7CC-4172-901C-AE05DBB3EF5E}"/>
    <dgm:cxn modelId="{EF28E673-BB5D-4439-92D4-62ACB9C22E18}" type="presOf" srcId="{6137C300-C8EC-4929-89E4-5214A8DB0CC3}" destId="{8B552587-27A2-4A19-86B0-CB288176C81C}" srcOrd="0" destOrd="0" presId="urn:microsoft.com/office/officeart/2009/3/layout/PieProcess"/>
    <dgm:cxn modelId="{DF641988-8F83-478C-A5B0-72242EB7A2D0}" type="presOf" srcId="{C71A6198-6AE4-4EFB-95CB-22C6A2EECA87}" destId="{B528CD24-5BA0-4F40-B9F5-F4AF104DB9B4}" srcOrd="0" destOrd="1" presId="urn:microsoft.com/office/officeart/2009/3/layout/PieProcess"/>
    <dgm:cxn modelId="{9220A497-40A9-495A-8A7C-0DAB7A479437}" type="presOf" srcId="{A9809700-97AD-4F63-8955-05721613E4CE}" destId="{20AA2BDF-3F8E-4603-B28C-FC780C0377FD}" srcOrd="0" destOrd="0" presId="urn:microsoft.com/office/officeart/2009/3/layout/PieProcess"/>
    <dgm:cxn modelId="{458134A0-6A54-44BE-8F30-81077735864E}" type="presOf" srcId="{A28B8074-0BA6-4E75-A284-C431C3478EC5}" destId="{2347B4C5-035A-4209-8BC3-4FF2EE02C6E5}" srcOrd="0" destOrd="0" presId="urn:microsoft.com/office/officeart/2009/3/layout/PieProcess"/>
    <dgm:cxn modelId="{5175ECA1-6029-4653-9D4E-5CD7E804EF5A}" type="presOf" srcId="{66F185D9-4770-477B-B2C2-F8F7234F2264}" destId="{B558D40E-F70A-48FC-A91F-6EA05B72D481}" srcOrd="0" destOrd="0" presId="urn:microsoft.com/office/officeart/2009/3/layout/PieProcess"/>
    <dgm:cxn modelId="{C04DB7AB-EF3D-4500-8A5C-B6F79A82B1F7}" srcId="{A9809700-97AD-4F63-8955-05721613E4CE}" destId="{7AFEFE72-C06E-4432-B874-8B42144E0E11}" srcOrd="2" destOrd="0" parTransId="{6896F69D-7A46-4C2E-833D-84C5675CA5EE}" sibTransId="{8F9108B9-005C-4D25-904B-71CA9972E8A7}"/>
    <dgm:cxn modelId="{89153BB0-49B1-4A5D-BC89-70EDF4FBFDAC}" srcId="{6137C300-C8EC-4929-89E4-5214A8DB0CC3}" destId="{191DC09D-B839-4A9F-BA2E-F1E10B44266F}" srcOrd="0" destOrd="0" parTransId="{23CE1E45-B7D3-4A9A-89AD-A04914EC4FD5}" sibTransId="{C66744FB-67E9-4164-80E9-325C93963B24}"/>
    <dgm:cxn modelId="{577E88BF-4A40-41F4-BF77-214CA7EA3443}" type="presOf" srcId="{3CB0B997-A6D7-4EA8-A366-E398411A7FE4}" destId="{176ADB68-848A-450B-8C0B-2C34F819D782}" srcOrd="0" destOrd="1" presId="urn:microsoft.com/office/officeart/2009/3/layout/PieProcess"/>
    <dgm:cxn modelId="{1551FEBF-1D1A-46D2-9DB4-B953CD1FC758}" srcId="{66F185D9-4770-477B-B2C2-F8F7234F2264}" destId="{385BA72F-565E-463A-BF4A-197FE9D77E48}" srcOrd="0" destOrd="0" parTransId="{87A520CA-C86D-405A-B4F9-249CEE958B83}" sibTransId="{718832E3-2D89-43DA-9D30-56985C247B5A}"/>
    <dgm:cxn modelId="{7F0F23CC-0F92-4C76-A2DE-5550B3A893D4}" type="presOf" srcId="{CEF4F137-20E5-48B5-91C1-F9F0A25E9382}" destId="{3D8D2A07-00BB-4C5C-AC41-E7EC0C74EE43}" srcOrd="0" destOrd="1" presId="urn:microsoft.com/office/officeart/2009/3/layout/PieProcess"/>
    <dgm:cxn modelId="{6436A6D2-506C-4FED-B1C3-5AD017DFD4B0}" srcId="{7AFEFE72-C06E-4432-B874-8B42144E0E11}" destId="{6F8F1F7C-9DBA-4641-AA97-DB3AEDC2EE82}" srcOrd="1" destOrd="0" parTransId="{529B3378-2664-407C-9690-24A183EF6625}" sibTransId="{AC0B75A5-0C72-457A-88F4-77896EAF60C5}"/>
    <dgm:cxn modelId="{72D391D5-6C94-4D46-9C98-B49758694D2D}" srcId="{A28B8074-0BA6-4E75-A284-C431C3478EC5}" destId="{C71A6198-6AE4-4EFB-95CB-22C6A2EECA87}" srcOrd="1" destOrd="0" parTransId="{B07206E1-26B6-42DD-BEA3-D64A6184C005}" sibTransId="{C2371C57-392B-41E2-9343-836B037439BB}"/>
    <dgm:cxn modelId="{5F32FDE5-84A4-438A-8604-41CF65AC3A01}" type="presOf" srcId="{7AFEFE72-C06E-4432-B874-8B42144E0E11}" destId="{D11F6C9D-52D3-4200-9B8D-FF6D89DE0A04}" srcOrd="0" destOrd="0" presId="urn:microsoft.com/office/officeart/2009/3/layout/PieProcess"/>
    <dgm:cxn modelId="{CD6B76E8-B769-4021-85F7-682303BEA2B5}" srcId="{A28B8074-0BA6-4E75-A284-C431C3478EC5}" destId="{06D7068C-D7EE-4A11-8E47-C7DB2B91A4CB}" srcOrd="0" destOrd="0" parTransId="{91B14062-6C35-4713-B123-0A8E9CCDAA52}" sibTransId="{F8B5D58C-3FAF-4B96-A87C-402F91BF6EE6}"/>
    <dgm:cxn modelId="{5AAFBFF9-153F-45E1-A8B1-0304EFE55066}" srcId="{6137C300-C8EC-4929-89E4-5214A8DB0CC3}" destId="{CEF4F137-20E5-48B5-91C1-F9F0A25E9382}" srcOrd="1" destOrd="0" parTransId="{1B021938-4B32-4673-8188-B92DDE93BEE7}" sibTransId="{9E5DD505-A9B7-4797-905D-8AD7737F8216}"/>
    <dgm:cxn modelId="{B06B5889-7383-4719-8A5D-0C02258827A7}" type="presParOf" srcId="{20AA2BDF-3F8E-4603-B28C-FC780C0377FD}" destId="{6F9EA903-3ACD-4470-A97B-65919E48A825}" srcOrd="0" destOrd="0" presId="urn:microsoft.com/office/officeart/2009/3/layout/PieProcess"/>
    <dgm:cxn modelId="{A550F616-F90C-44FE-873C-DFE14C62B938}" type="presParOf" srcId="{6F9EA903-3ACD-4470-A97B-65919E48A825}" destId="{DA1BCC3D-3920-4B0C-9D02-DAA18E90BD0E}" srcOrd="0" destOrd="0" presId="urn:microsoft.com/office/officeart/2009/3/layout/PieProcess"/>
    <dgm:cxn modelId="{01682828-F484-4A6B-8F7F-8FEFCF4C5F5D}" type="presParOf" srcId="{6F9EA903-3ACD-4470-A97B-65919E48A825}" destId="{4732D344-994A-402F-8FAE-D2B8EB8C9D85}" srcOrd="1" destOrd="0" presId="urn:microsoft.com/office/officeart/2009/3/layout/PieProcess"/>
    <dgm:cxn modelId="{3F5943B7-32BE-43DD-AB88-B65A8C7DB7B5}" type="presParOf" srcId="{6F9EA903-3ACD-4470-A97B-65919E48A825}" destId="{2347B4C5-035A-4209-8BC3-4FF2EE02C6E5}" srcOrd="2" destOrd="0" presId="urn:microsoft.com/office/officeart/2009/3/layout/PieProcess"/>
    <dgm:cxn modelId="{0E115697-54E5-412B-83CA-DF46FE832C06}" type="presParOf" srcId="{20AA2BDF-3F8E-4603-B28C-FC780C0377FD}" destId="{EFFD3160-0112-49B3-993D-66A94235CAFF}" srcOrd="1" destOrd="0" presId="urn:microsoft.com/office/officeart/2009/3/layout/PieProcess"/>
    <dgm:cxn modelId="{11965F2E-F98D-4AEC-8102-60800F6F44A8}" type="presParOf" srcId="{20AA2BDF-3F8E-4603-B28C-FC780C0377FD}" destId="{501344B7-2305-4EFC-B316-7D0720ED72C9}" srcOrd="2" destOrd="0" presId="urn:microsoft.com/office/officeart/2009/3/layout/PieProcess"/>
    <dgm:cxn modelId="{EE6F43A0-F621-4D74-935A-DC1D04442EFF}" type="presParOf" srcId="{501344B7-2305-4EFC-B316-7D0720ED72C9}" destId="{B528CD24-5BA0-4F40-B9F5-F4AF104DB9B4}" srcOrd="0" destOrd="0" presId="urn:microsoft.com/office/officeart/2009/3/layout/PieProcess"/>
    <dgm:cxn modelId="{8C38FBC3-B764-49E3-8516-F87D30C01C42}" type="presParOf" srcId="{20AA2BDF-3F8E-4603-B28C-FC780C0377FD}" destId="{552A74FD-4DE8-4B5F-A4E1-245CF10F3C07}" srcOrd="3" destOrd="0" presId="urn:microsoft.com/office/officeart/2009/3/layout/PieProcess"/>
    <dgm:cxn modelId="{282EBF2C-DB13-4888-9C67-1BE9DDC2627D}" type="presParOf" srcId="{20AA2BDF-3F8E-4603-B28C-FC780C0377FD}" destId="{7C90086D-BD66-46F0-87EF-9A992D3E098F}" srcOrd="4" destOrd="0" presId="urn:microsoft.com/office/officeart/2009/3/layout/PieProcess"/>
    <dgm:cxn modelId="{A669A3D3-4931-45A4-818A-44E251314B03}" type="presParOf" srcId="{7C90086D-BD66-46F0-87EF-9A992D3E098F}" destId="{357CF71C-7828-4E4B-9252-DF1649C05AD3}" srcOrd="0" destOrd="0" presId="urn:microsoft.com/office/officeart/2009/3/layout/PieProcess"/>
    <dgm:cxn modelId="{F4829E13-B2FD-4709-9794-D7300080D6F5}" type="presParOf" srcId="{7C90086D-BD66-46F0-87EF-9A992D3E098F}" destId="{ED30A992-BCE8-49EE-9E2E-243C24F9504B}" srcOrd="1" destOrd="0" presId="urn:microsoft.com/office/officeart/2009/3/layout/PieProcess"/>
    <dgm:cxn modelId="{A553DEA5-FBEB-43A3-A5C7-87B93DD44BFF}" type="presParOf" srcId="{7C90086D-BD66-46F0-87EF-9A992D3E098F}" destId="{B558D40E-F70A-48FC-A91F-6EA05B72D481}" srcOrd="2" destOrd="0" presId="urn:microsoft.com/office/officeart/2009/3/layout/PieProcess"/>
    <dgm:cxn modelId="{1F474CDB-6C74-41B0-A354-B1E6E4E00936}" type="presParOf" srcId="{20AA2BDF-3F8E-4603-B28C-FC780C0377FD}" destId="{8E7E477D-AEA8-4C48-BDE2-CD83E9C94ED8}" srcOrd="5" destOrd="0" presId="urn:microsoft.com/office/officeart/2009/3/layout/PieProcess"/>
    <dgm:cxn modelId="{EDE563C6-B62D-426D-AFFC-C101B671169A}" type="presParOf" srcId="{20AA2BDF-3F8E-4603-B28C-FC780C0377FD}" destId="{1B66EDA1-BCEF-4F4B-9F4D-B1260EC3F9F9}" srcOrd="6" destOrd="0" presId="urn:microsoft.com/office/officeart/2009/3/layout/PieProcess"/>
    <dgm:cxn modelId="{A4C38696-C3A0-4B69-AC33-C796B5041B2F}" type="presParOf" srcId="{1B66EDA1-BCEF-4F4B-9F4D-B1260EC3F9F9}" destId="{176ADB68-848A-450B-8C0B-2C34F819D782}" srcOrd="0" destOrd="0" presId="urn:microsoft.com/office/officeart/2009/3/layout/PieProcess"/>
    <dgm:cxn modelId="{8520D9AE-8BD2-4014-A045-F7231C2B7F4F}" type="presParOf" srcId="{20AA2BDF-3F8E-4603-B28C-FC780C0377FD}" destId="{86EDD466-75AF-4A90-B5F6-E843B0A4ECC7}" srcOrd="7" destOrd="0" presId="urn:microsoft.com/office/officeart/2009/3/layout/PieProcess"/>
    <dgm:cxn modelId="{FD3D3951-8CB0-46BB-959B-7CB9772FBB9E}" type="presParOf" srcId="{20AA2BDF-3F8E-4603-B28C-FC780C0377FD}" destId="{4FCE209C-54CC-49B1-A8D0-9CB9EA45CE0A}" srcOrd="8" destOrd="0" presId="urn:microsoft.com/office/officeart/2009/3/layout/PieProcess"/>
    <dgm:cxn modelId="{01D13B62-48BF-4AD4-BE4B-1B12B1E148E9}" type="presParOf" srcId="{4FCE209C-54CC-49B1-A8D0-9CB9EA45CE0A}" destId="{E341BCD1-CE9D-4E01-9D9C-7600B58C7555}" srcOrd="0" destOrd="0" presId="urn:microsoft.com/office/officeart/2009/3/layout/PieProcess"/>
    <dgm:cxn modelId="{ACF9235B-F7AC-4C41-B4D6-CB6B5A9E1C06}" type="presParOf" srcId="{4FCE209C-54CC-49B1-A8D0-9CB9EA45CE0A}" destId="{9A9D90C0-0E55-40BA-91F5-F098919A509B}" srcOrd="1" destOrd="0" presId="urn:microsoft.com/office/officeart/2009/3/layout/PieProcess"/>
    <dgm:cxn modelId="{5EC39DA8-E072-4234-8F74-30988F564117}" type="presParOf" srcId="{4FCE209C-54CC-49B1-A8D0-9CB9EA45CE0A}" destId="{D11F6C9D-52D3-4200-9B8D-FF6D89DE0A04}" srcOrd="2" destOrd="0" presId="urn:microsoft.com/office/officeart/2009/3/layout/PieProcess"/>
    <dgm:cxn modelId="{62260EFE-00B0-4804-8454-DB3132AAF662}" type="presParOf" srcId="{20AA2BDF-3F8E-4603-B28C-FC780C0377FD}" destId="{37E31E86-AF5B-4082-B310-DC81B0F26DB3}" srcOrd="9" destOrd="0" presId="urn:microsoft.com/office/officeart/2009/3/layout/PieProcess"/>
    <dgm:cxn modelId="{4379463A-3B97-4A65-8E62-D6EE844E3696}" type="presParOf" srcId="{20AA2BDF-3F8E-4603-B28C-FC780C0377FD}" destId="{88BED4B7-14A9-4528-87B7-C4B22D6B99BF}" srcOrd="10" destOrd="0" presId="urn:microsoft.com/office/officeart/2009/3/layout/PieProcess"/>
    <dgm:cxn modelId="{B5E96D3A-CF54-462A-B869-4F1335DCA3A9}" type="presParOf" srcId="{88BED4B7-14A9-4528-87B7-C4B22D6B99BF}" destId="{98787999-9C6E-488E-ADBA-A0E0992D42B8}" srcOrd="0" destOrd="0" presId="urn:microsoft.com/office/officeart/2009/3/layout/PieProcess"/>
    <dgm:cxn modelId="{2547A27E-18F3-4244-8C9C-04AB96B556BD}" type="presParOf" srcId="{20AA2BDF-3F8E-4603-B28C-FC780C0377FD}" destId="{D1CE88D0-5BCB-4A4D-B399-90222C21FC02}" srcOrd="11" destOrd="0" presId="urn:microsoft.com/office/officeart/2009/3/layout/PieProcess"/>
    <dgm:cxn modelId="{CAFBF264-0133-4E4B-90BA-AFBB4A89E27A}" type="presParOf" srcId="{20AA2BDF-3F8E-4603-B28C-FC780C0377FD}" destId="{A59FAEE4-2F30-4F25-A85B-A0C11D45A1D4}" srcOrd="12" destOrd="0" presId="urn:microsoft.com/office/officeart/2009/3/layout/PieProcess"/>
    <dgm:cxn modelId="{5320E632-A57B-42E8-BE03-2F4CFE135D41}" type="presParOf" srcId="{A59FAEE4-2F30-4F25-A85B-A0C11D45A1D4}" destId="{DD6CD47A-C737-4FA5-889A-7E8CCECFE1FA}" srcOrd="0" destOrd="0" presId="urn:microsoft.com/office/officeart/2009/3/layout/PieProcess"/>
    <dgm:cxn modelId="{50BC275A-3704-4A20-A530-DABF3CE528B6}" type="presParOf" srcId="{A59FAEE4-2F30-4F25-A85B-A0C11D45A1D4}" destId="{E4B64F96-EB44-4C9D-A0F6-FB0A28D4C39C}" srcOrd="1" destOrd="0" presId="urn:microsoft.com/office/officeart/2009/3/layout/PieProcess"/>
    <dgm:cxn modelId="{689411A6-D182-40BF-A223-ED3EF6E19AE9}" type="presParOf" srcId="{A59FAEE4-2F30-4F25-A85B-A0C11D45A1D4}" destId="{8B552587-27A2-4A19-86B0-CB288176C81C}" srcOrd="2" destOrd="0" presId="urn:microsoft.com/office/officeart/2009/3/layout/PieProcess"/>
    <dgm:cxn modelId="{ECCFF040-AE70-471F-AD88-DFF57FED6813}" type="presParOf" srcId="{20AA2BDF-3F8E-4603-B28C-FC780C0377FD}" destId="{7BBB41A8-495A-4CEA-A0E7-0AAC63D863BD}" srcOrd="13" destOrd="0" presId="urn:microsoft.com/office/officeart/2009/3/layout/PieProcess"/>
    <dgm:cxn modelId="{97F61182-A322-4CBB-A8CE-56BCB9C399B2}" type="presParOf" srcId="{20AA2BDF-3F8E-4603-B28C-FC780C0377FD}" destId="{78DA868D-C135-4F7C-866D-6C1935814B41}" srcOrd="14" destOrd="0" presId="urn:microsoft.com/office/officeart/2009/3/layout/PieProcess"/>
    <dgm:cxn modelId="{CC6FBF99-6EF7-42EF-BD03-53131372EC84}" type="presParOf" srcId="{78DA868D-C135-4F7C-866D-6C1935814B41}" destId="{3D8D2A07-00BB-4C5C-AC41-E7EC0C74EE43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7C42C-ED33-401A-919B-F3E340689BA4}">
      <dsp:nvSpPr>
        <dsp:cNvPr id="0" name=""/>
        <dsp:cNvSpPr/>
      </dsp:nvSpPr>
      <dsp:spPr>
        <a:xfrm>
          <a:off x="3485" y="0"/>
          <a:ext cx="1376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Groepsindeling (1-6)</a:t>
          </a:r>
        </a:p>
      </dsp:txBody>
      <dsp:txXfrm>
        <a:off x="3485" y="0"/>
        <a:ext cx="1376942" cy="1490565"/>
      </dsp:txXfrm>
    </dsp:sp>
    <dsp:sp modelId="{4D6F8C51-2CD9-467F-9C0E-4C423DC7298F}">
      <dsp:nvSpPr>
        <dsp:cNvPr id="0" name=""/>
        <dsp:cNvSpPr/>
      </dsp:nvSpPr>
      <dsp:spPr>
        <a:xfrm>
          <a:off x="141179" y="1490686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Telling en ordening (1-2)</a:t>
          </a:r>
        </a:p>
      </dsp:txBody>
      <dsp:txXfrm>
        <a:off x="162379" y="1511886"/>
        <a:ext cx="1059153" cy="681412"/>
      </dsp:txXfrm>
    </dsp:sp>
    <dsp:sp modelId="{18CB0E08-DB18-47FF-98B6-50DAA406A1A6}">
      <dsp:nvSpPr>
        <dsp:cNvPr id="0" name=""/>
        <dsp:cNvSpPr/>
      </dsp:nvSpPr>
      <dsp:spPr>
        <a:xfrm>
          <a:off x="141179" y="2325854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Levi vrijgesteld</a:t>
          </a:r>
          <a:br>
            <a:rPr lang="nl-BE" sz="900" kern="1200" dirty="0"/>
          </a:br>
          <a:r>
            <a:rPr lang="nl-BE" sz="900" kern="1200" dirty="0"/>
            <a:t>(3-4)</a:t>
          </a:r>
        </a:p>
      </dsp:txBody>
      <dsp:txXfrm>
        <a:off x="162379" y="2347054"/>
        <a:ext cx="1059153" cy="681412"/>
      </dsp:txXfrm>
    </dsp:sp>
    <dsp:sp modelId="{C1A01371-1E5D-4981-9132-DEA1D93A434E}">
      <dsp:nvSpPr>
        <dsp:cNvPr id="0" name=""/>
        <dsp:cNvSpPr/>
      </dsp:nvSpPr>
      <dsp:spPr>
        <a:xfrm>
          <a:off x="141179" y="3161022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Onreinheid en schuld (5)</a:t>
          </a:r>
        </a:p>
      </dsp:txBody>
      <dsp:txXfrm>
        <a:off x="162379" y="3182222"/>
        <a:ext cx="1059153" cy="681412"/>
      </dsp:txXfrm>
    </dsp:sp>
    <dsp:sp modelId="{AAE95CB1-75BB-4734-A4EE-3554DFDDA164}">
      <dsp:nvSpPr>
        <dsp:cNvPr id="0" name=""/>
        <dsp:cNvSpPr/>
      </dsp:nvSpPr>
      <dsp:spPr>
        <a:xfrm>
          <a:off x="141179" y="3996190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Nazireeër</a:t>
          </a:r>
          <a:br>
            <a:rPr lang="nl-BE" sz="900" kern="1200" dirty="0"/>
          </a:br>
          <a:r>
            <a:rPr lang="nl-BE" sz="900" kern="1200" dirty="0"/>
            <a:t>(6)</a:t>
          </a:r>
        </a:p>
      </dsp:txBody>
      <dsp:txXfrm>
        <a:off x="162379" y="4017390"/>
        <a:ext cx="1059153" cy="681412"/>
      </dsp:txXfrm>
    </dsp:sp>
    <dsp:sp modelId="{060111E6-8DBB-44EE-AFD2-B2F47EF92FF3}">
      <dsp:nvSpPr>
        <dsp:cNvPr id="0" name=""/>
        <dsp:cNvSpPr/>
      </dsp:nvSpPr>
      <dsp:spPr>
        <a:xfrm>
          <a:off x="1483697" y="0"/>
          <a:ext cx="1376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Reiswetten</a:t>
          </a:r>
          <a:br>
            <a:rPr lang="nl-BE" sz="1400" kern="1200" dirty="0"/>
          </a:br>
          <a:r>
            <a:rPr lang="nl-BE" sz="1400" kern="1200" dirty="0"/>
            <a:t>(7-10)</a:t>
          </a:r>
        </a:p>
      </dsp:txBody>
      <dsp:txXfrm>
        <a:off x="1483697" y="0"/>
        <a:ext cx="1376942" cy="1490565"/>
      </dsp:txXfrm>
    </dsp:sp>
    <dsp:sp modelId="{14B69A2A-1FE0-4CFB-B7CF-563A500969AF}">
      <dsp:nvSpPr>
        <dsp:cNvPr id="0" name=""/>
        <dsp:cNvSpPr/>
      </dsp:nvSpPr>
      <dsp:spPr>
        <a:xfrm>
          <a:off x="1621392" y="1492021"/>
          <a:ext cx="1101553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Inwijding heiligdom (7-8)</a:t>
          </a:r>
        </a:p>
      </dsp:txBody>
      <dsp:txXfrm>
        <a:off x="1653655" y="1524284"/>
        <a:ext cx="1037027" cy="1433560"/>
      </dsp:txXfrm>
    </dsp:sp>
    <dsp:sp modelId="{493968D7-8DE6-4680-8446-665DF2CA622C}">
      <dsp:nvSpPr>
        <dsp:cNvPr id="0" name=""/>
        <dsp:cNvSpPr/>
      </dsp:nvSpPr>
      <dsp:spPr>
        <a:xfrm>
          <a:off x="1621392" y="3220582"/>
          <a:ext cx="1101553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Pascha en vertrek (10)</a:t>
          </a:r>
        </a:p>
      </dsp:txBody>
      <dsp:txXfrm>
        <a:off x="1653655" y="3252845"/>
        <a:ext cx="1037027" cy="1433560"/>
      </dsp:txXfrm>
    </dsp:sp>
    <dsp:sp modelId="{D9BB9100-E1F3-4384-A939-1095B435D6D8}">
      <dsp:nvSpPr>
        <dsp:cNvPr id="0" name=""/>
        <dsp:cNvSpPr/>
      </dsp:nvSpPr>
      <dsp:spPr>
        <a:xfrm>
          <a:off x="2963910" y="0"/>
          <a:ext cx="1376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Vertrek en rebellie</a:t>
          </a:r>
          <a:br>
            <a:rPr lang="nl-BE" sz="1400" kern="1200" dirty="0"/>
          </a:br>
          <a:r>
            <a:rPr lang="nl-BE" sz="1400" kern="1200" dirty="0"/>
            <a:t>(11-14)</a:t>
          </a:r>
        </a:p>
      </dsp:txBody>
      <dsp:txXfrm>
        <a:off x="2963910" y="0"/>
        <a:ext cx="1376942" cy="1490565"/>
      </dsp:txXfrm>
    </dsp:sp>
    <dsp:sp modelId="{6DB14C6C-1A00-433E-8F95-7DC7A6ABB1D6}">
      <dsp:nvSpPr>
        <dsp:cNvPr id="0" name=""/>
        <dsp:cNvSpPr/>
      </dsp:nvSpPr>
      <dsp:spPr>
        <a:xfrm>
          <a:off x="3101604" y="1490686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/>
            <a:t>Mopperen, instelling zeventig</a:t>
          </a:r>
          <a:br>
            <a:rPr lang="nl-BE" sz="900" kern="1200"/>
          </a:br>
          <a:r>
            <a:rPr lang="nl-BE" sz="900" kern="1200"/>
            <a:t>(11)</a:t>
          </a:r>
          <a:endParaRPr lang="nl-BE" sz="900" kern="1200" dirty="0"/>
        </a:p>
      </dsp:txBody>
      <dsp:txXfrm>
        <a:off x="3122804" y="1511886"/>
        <a:ext cx="1059153" cy="681412"/>
      </dsp:txXfrm>
    </dsp:sp>
    <dsp:sp modelId="{D6433F7F-B4D2-42D9-A991-16790E490BAB}">
      <dsp:nvSpPr>
        <dsp:cNvPr id="0" name=""/>
        <dsp:cNvSpPr/>
      </dsp:nvSpPr>
      <dsp:spPr>
        <a:xfrm>
          <a:off x="3101604" y="2325854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Opstand Mirjam</a:t>
          </a:r>
          <a:br>
            <a:rPr lang="nl-BE" sz="900" kern="1200" dirty="0"/>
          </a:br>
          <a:r>
            <a:rPr lang="nl-BE" sz="900" kern="1200" dirty="0"/>
            <a:t>(12)</a:t>
          </a:r>
        </a:p>
      </dsp:txBody>
      <dsp:txXfrm>
        <a:off x="3122804" y="2347054"/>
        <a:ext cx="1059153" cy="681412"/>
      </dsp:txXfrm>
    </dsp:sp>
    <dsp:sp modelId="{114DA09E-EEB2-46A9-A48D-75F3F246EE71}">
      <dsp:nvSpPr>
        <dsp:cNvPr id="0" name=""/>
        <dsp:cNvSpPr/>
      </dsp:nvSpPr>
      <dsp:spPr>
        <a:xfrm>
          <a:off x="3101604" y="3161022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Verspieders</a:t>
          </a:r>
          <a:br>
            <a:rPr lang="nl-BE" sz="900" kern="1200" dirty="0"/>
          </a:br>
          <a:r>
            <a:rPr lang="nl-BE" sz="900" kern="1200" dirty="0"/>
            <a:t>(13)</a:t>
          </a:r>
        </a:p>
      </dsp:txBody>
      <dsp:txXfrm>
        <a:off x="3122804" y="3182222"/>
        <a:ext cx="1059153" cy="681412"/>
      </dsp:txXfrm>
    </dsp:sp>
    <dsp:sp modelId="{19A9F3A0-4C7C-4FA0-8D91-42D65C3F9B78}">
      <dsp:nvSpPr>
        <dsp:cNvPr id="0" name=""/>
        <dsp:cNvSpPr/>
      </dsp:nvSpPr>
      <dsp:spPr>
        <a:xfrm>
          <a:off x="3101604" y="3996190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Mopperen, God straft (14)</a:t>
          </a:r>
        </a:p>
      </dsp:txBody>
      <dsp:txXfrm>
        <a:off x="3122804" y="4017390"/>
        <a:ext cx="1059153" cy="681412"/>
      </dsp:txXfrm>
    </dsp:sp>
    <dsp:sp modelId="{1AF089FA-7680-4A01-A6C1-BCF8DB5D84C8}">
      <dsp:nvSpPr>
        <dsp:cNvPr id="0" name=""/>
        <dsp:cNvSpPr/>
      </dsp:nvSpPr>
      <dsp:spPr>
        <a:xfrm>
          <a:off x="4444123" y="0"/>
          <a:ext cx="1376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Rebellie en wildernistochten (15-25)</a:t>
          </a:r>
        </a:p>
      </dsp:txBody>
      <dsp:txXfrm>
        <a:off x="4444123" y="0"/>
        <a:ext cx="1376942" cy="1490565"/>
      </dsp:txXfrm>
    </dsp:sp>
    <dsp:sp modelId="{94903A18-DC3B-44A7-BC88-7354834C9394}">
      <dsp:nvSpPr>
        <dsp:cNvPr id="0" name=""/>
        <dsp:cNvSpPr/>
      </dsp:nvSpPr>
      <dsp:spPr>
        <a:xfrm>
          <a:off x="4581817" y="1493598"/>
          <a:ext cx="1101553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Instructies (15)</a:t>
          </a:r>
        </a:p>
      </dsp:txBody>
      <dsp:txXfrm>
        <a:off x="4593733" y="1505514"/>
        <a:ext cx="1077721" cy="383016"/>
      </dsp:txXfrm>
    </dsp:sp>
    <dsp:sp modelId="{C2A97A80-5675-4486-A983-9BA098015F3A}">
      <dsp:nvSpPr>
        <dsp:cNvPr id="0" name=""/>
        <dsp:cNvSpPr/>
      </dsp:nvSpPr>
      <dsp:spPr>
        <a:xfrm>
          <a:off x="4581817" y="1963038"/>
          <a:ext cx="1101553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Opstand </a:t>
          </a:r>
          <a:r>
            <a:rPr lang="nl-BE" sz="900" kern="1200" dirty="0" err="1"/>
            <a:t>Korach</a:t>
          </a:r>
          <a:r>
            <a:rPr lang="nl-BE" sz="900" kern="1200" dirty="0"/>
            <a:t> (16)</a:t>
          </a:r>
        </a:p>
      </dsp:txBody>
      <dsp:txXfrm>
        <a:off x="4593733" y="1974954"/>
        <a:ext cx="1077721" cy="383016"/>
      </dsp:txXfrm>
    </dsp:sp>
    <dsp:sp modelId="{13075E43-8583-4BE4-9E48-21A4E90A8BF4}">
      <dsp:nvSpPr>
        <dsp:cNvPr id="0" name=""/>
        <dsp:cNvSpPr/>
      </dsp:nvSpPr>
      <dsp:spPr>
        <a:xfrm>
          <a:off x="4581817" y="2432479"/>
          <a:ext cx="1101553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 err="1"/>
            <a:t>Aäron</a:t>
          </a:r>
          <a:r>
            <a:rPr lang="nl-BE" sz="900" kern="1200" dirty="0"/>
            <a:t>, tent, rode koe  (17-19)</a:t>
          </a:r>
        </a:p>
      </dsp:txBody>
      <dsp:txXfrm>
        <a:off x="4593733" y="2444395"/>
        <a:ext cx="1077721" cy="383016"/>
      </dsp:txXfrm>
    </dsp:sp>
    <dsp:sp modelId="{EDC704F3-0618-4DE2-ADF5-73EFCCA63A02}">
      <dsp:nvSpPr>
        <dsp:cNvPr id="0" name=""/>
        <dsp:cNvSpPr/>
      </dsp:nvSpPr>
      <dsp:spPr>
        <a:xfrm>
          <a:off x="4581817" y="2901920"/>
          <a:ext cx="1101553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Mirjam en </a:t>
          </a:r>
          <a:r>
            <a:rPr lang="nl-BE" sz="900" kern="1200" dirty="0" err="1"/>
            <a:t>Aäron</a:t>
          </a:r>
          <a:r>
            <a:rPr lang="nl-BE" sz="900" kern="1200" dirty="0"/>
            <a:t> sterven (20)</a:t>
          </a:r>
        </a:p>
      </dsp:txBody>
      <dsp:txXfrm>
        <a:off x="4593733" y="2913836"/>
        <a:ext cx="1077721" cy="383016"/>
      </dsp:txXfrm>
    </dsp:sp>
    <dsp:sp modelId="{7D9BC274-1923-403E-8913-404373407449}">
      <dsp:nvSpPr>
        <dsp:cNvPr id="0" name=""/>
        <dsp:cNvSpPr/>
      </dsp:nvSpPr>
      <dsp:spPr>
        <a:xfrm>
          <a:off x="4581817" y="3371361"/>
          <a:ext cx="1101553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Koperen slang (21)</a:t>
          </a:r>
        </a:p>
      </dsp:txBody>
      <dsp:txXfrm>
        <a:off x="4593733" y="3383277"/>
        <a:ext cx="1077721" cy="383016"/>
      </dsp:txXfrm>
    </dsp:sp>
    <dsp:sp modelId="{EE127E1D-5C0C-4389-BCC9-B8873D957265}">
      <dsp:nvSpPr>
        <dsp:cNvPr id="0" name=""/>
        <dsp:cNvSpPr/>
      </dsp:nvSpPr>
      <dsp:spPr>
        <a:xfrm>
          <a:off x="4581817" y="3840802"/>
          <a:ext cx="1101553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 err="1"/>
            <a:t>Balak</a:t>
          </a:r>
          <a:r>
            <a:rPr lang="nl-BE" sz="900" kern="1200" dirty="0"/>
            <a:t> roept </a:t>
          </a:r>
          <a:r>
            <a:rPr lang="nl-BE" sz="900" kern="1200" dirty="0" err="1"/>
            <a:t>Bileam</a:t>
          </a:r>
          <a:r>
            <a:rPr lang="nl-BE" sz="900" kern="1200" dirty="0"/>
            <a:t> (22-24)</a:t>
          </a:r>
        </a:p>
      </dsp:txBody>
      <dsp:txXfrm>
        <a:off x="4593733" y="3852718"/>
        <a:ext cx="1077721" cy="383016"/>
      </dsp:txXfrm>
    </dsp:sp>
    <dsp:sp modelId="{A4AE6C13-7500-4A05-A39C-35FAE61C86AA}">
      <dsp:nvSpPr>
        <dsp:cNvPr id="0" name=""/>
        <dsp:cNvSpPr/>
      </dsp:nvSpPr>
      <dsp:spPr>
        <a:xfrm>
          <a:off x="4581817" y="4310243"/>
          <a:ext cx="1101553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Hoererij en afgoderij (25)</a:t>
          </a:r>
        </a:p>
      </dsp:txBody>
      <dsp:txXfrm>
        <a:off x="4593733" y="4322159"/>
        <a:ext cx="1077721" cy="383016"/>
      </dsp:txXfrm>
    </dsp:sp>
    <dsp:sp modelId="{032E223C-34B6-4A1E-8323-A5290A8223B4}">
      <dsp:nvSpPr>
        <dsp:cNvPr id="0" name=""/>
        <dsp:cNvSpPr/>
      </dsp:nvSpPr>
      <dsp:spPr>
        <a:xfrm>
          <a:off x="5924336" y="0"/>
          <a:ext cx="1376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Vertrek</a:t>
          </a:r>
          <a:br>
            <a:rPr lang="nl-BE" sz="1400" kern="1200" dirty="0"/>
          </a:br>
          <a:r>
            <a:rPr lang="nl-BE" sz="1400" kern="1200" dirty="0"/>
            <a:t>(26-32)</a:t>
          </a:r>
        </a:p>
      </dsp:txBody>
      <dsp:txXfrm>
        <a:off x="5924336" y="0"/>
        <a:ext cx="1376942" cy="1490565"/>
      </dsp:txXfrm>
    </dsp:sp>
    <dsp:sp modelId="{B7A4B392-9E48-489E-A6D4-41C23D6201A7}">
      <dsp:nvSpPr>
        <dsp:cNvPr id="0" name=""/>
        <dsp:cNvSpPr/>
      </dsp:nvSpPr>
      <dsp:spPr>
        <a:xfrm>
          <a:off x="6062030" y="1490808"/>
          <a:ext cx="1101553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Tweede telling (26)</a:t>
          </a:r>
        </a:p>
      </dsp:txBody>
      <dsp:txXfrm>
        <a:off x="6076001" y="1504779"/>
        <a:ext cx="1073611" cy="449080"/>
      </dsp:txXfrm>
    </dsp:sp>
    <dsp:sp modelId="{1A2C2DF7-1092-4E63-9F94-BB271AB7B77A}">
      <dsp:nvSpPr>
        <dsp:cNvPr id="0" name=""/>
        <dsp:cNvSpPr/>
      </dsp:nvSpPr>
      <dsp:spPr>
        <a:xfrm>
          <a:off x="6062030" y="2041218"/>
          <a:ext cx="1101553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Dochter van </a:t>
          </a:r>
          <a:r>
            <a:rPr lang="nl-BE" sz="900" kern="1200" dirty="0" err="1"/>
            <a:t>Zelofchad</a:t>
          </a:r>
          <a:r>
            <a:rPr lang="nl-BE" sz="900" kern="1200" dirty="0"/>
            <a:t> en Jozua (27)</a:t>
          </a:r>
        </a:p>
      </dsp:txBody>
      <dsp:txXfrm>
        <a:off x="6076001" y="2055189"/>
        <a:ext cx="1073611" cy="449080"/>
      </dsp:txXfrm>
    </dsp:sp>
    <dsp:sp modelId="{69800DD7-FACF-4C5C-879C-A694D4AB60C2}">
      <dsp:nvSpPr>
        <dsp:cNvPr id="0" name=""/>
        <dsp:cNvSpPr/>
      </dsp:nvSpPr>
      <dsp:spPr>
        <a:xfrm>
          <a:off x="6062030" y="2591628"/>
          <a:ext cx="1101553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Feestoffers</a:t>
          </a:r>
          <a:br>
            <a:rPr lang="nl-BE" sz="900" kern="1200" dirty="0"/>
          </a:br>
          <a:r>
            <a:rPr lang="nl-BE" sz="900" kern="1200" dirty="0"/>
            <a:t>(28-29)</a:t>
          </a:r>
        </a:p>
      </dsp:txBody>
      <dsp:txXfrm>
        <a:off x="6076001" y="2605599"/>
        <a:ext cx="1073611" cy="449080"/>
      </dsp:txXfrm>
    </dsp:sp>
    <dsp:sp modelId="{F5DA9270-25B8-449E-AFFE-097E5D935CB8}">
      <dsp:nvSpPr>
        <dsp:cNvPr id="0" name=""/>
        <dsp:cNvSpPr/>
      </dsp:nvSpPr>
      <dsp:spPr>
        <a:xfrm>
          <a:off x="6062030" y="3142039"/>
          <a:ext cx="1101553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Geloften</a:t>
          </a:r>
          <a:br>
            <a:rPr lang="nl-BE" sz="900" kern="1200" dirty="0"/>
          </a:br>
          <a:r>
            <a:rPr lang="nl-BE" sz="900" kern="1200" dirty="0"/>
            <a:t>(30)</a:t>
          </a:r>
        </a:p>
      </dsp:txBody>
      <dsp:txXfrm>
        <a:off x="6076001" y="3156010"/>
        <a:ext cx="1073611" cy="449080"/>
      </dsp:txXfrm>
    </dsp:sp>
    <dsp:sp modelId="{72652CDD-F1F8-48E6-8E4B-67291979DCE2}">
      <dsp:nvSpPr>
        <dsp:cNvPr id="0" name=""/>
        <dsp:cNvSpPr/>
      </dsp:nvSpPr>
      <dsp:spPr>
        <a:xfrm>
          <a:off x="6062030" y="3692449"/>
          <a:ext cx="1101553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Wraak van </a:t>
          </a:r>
          <a:r>
            <a:rPr lang="nl-BE" sz="900" kern="1200" dirty="0" err="1"/>
            <a:t>Midjan</a:t>
          </a:r>
          <a:r>
            <a:rPr lang="nl-BE" sz="900" kern="1200" dirty="0"/>
            <a:t> (31)</a:t>
          </a:r>
        </a:p>
      </dsp:txBody>
      <dsp:txXfrm>
        <a:off x="6076001" y="3706420"/>
        <a:ext cx="1073611" cy="449080"/>
      </dsp:txXfrm>
    </dsp:sp>
    <dsp:sp modelId="{917B19E2-37A5-450B-8A6D-E69E7BD518D2}">
      <dsp:nvSpPr>
        <dsp:cNvPr id="0" name=""/>
        <dsp:cNvSpPr/>
      </dsp:nvSpPr>
      <dsp:spPr>
        <a:xfrm>
          <a:off x="6062030" y="4242859"/>
          <a:ext cx="1101553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2,5 stammen (32)</a:t>
          </a:r>
        </a:p>
      </dsp:txBody>
      <dsp:txXfrm>
        <a:off x="6076001" y="4256830"/>
        <a:ext cx="1073611" cy="449080"/>
      </dsp:txXfrm>
    </dsp:sp>
    <dsp:sp modelId="{98BC8593-88D8-4807-A01B-FFCA5FA26640}">
      <dsp:nvSpPr>
        <dsp:cNvPr id="0" name=""/>
        <dsp:cNvSpPr/>
      </dsp:nvSpPr>
      <dsp:spPr>
        <a:xfrm>
          <a:off x="7404548" y="0"/>
          <a:ext cx="1376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Evaluatie</a:t>
          </a:r>
          <a:br>
            <a:rPr lang="nl-BE" sz="1400" kern="1200" dirty="0"/>
          </a:br>
          <a:r>
            <a:rPr lang="nl-BE" sz="1400" kern="1200" dirty="0"/>
            <a:t>(33-36)</a:t>
          </a:r>
        </a:p>
      </dsp:txBody>
      <dsp:txXfrm>
        <a:off x="7404548" y="0"/>
        <a:ext cx="1376942" cy="1490565"/>
      </dsp:txXfrm>
    </dsp:sp>
    <dsp:sp modelId="{CD6B9A46-0705-410F-8F16-5C5D24792608}">
      <dsp:nvSpPr>
        <dsp:cNvPr id="0" name=""/>
        <dsp:cNvSpPr/>
      </dsp:nvSpPr>
      <dsp:spPr>
        <a:xfrm>
          <a:off x="7542242" y="1490686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Reis naar land (33)</a:t>
          </a:r>
        </a:p>
      </dsp:txBody>
      <dsp:txXfrm>
        <a:off x="7563442" y="1511886"/>
        <a:ext cx="1059153" cy="681412"/>
      </dsp:txXfrm>
    </dsp:sp>
    <dsp:sp modelId="{70DB2F38-E2C7-491D-972F-C85A51AA51CE}">
      <dsp:nvSpPr>
        <dsp:cNvPr id="0" name=""/>
        <dsp:cNvSpPr/>
      </dsp:nvSpPr>
      <dsp:spPr>
        <a:xfrm>
          <a:off x="7542242" y="2325854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Bij de landgrenzen</a:t>
          </a:r>
          <a:br>
            <a:rPr lang="nl-BE" sz="900" kern="1200" dirty="0"/>
          </a:br>
          <a:r>
            <a:rPr lang="nl-BE" sz="900" kern="1200" dirty="0"/>
            <a:t>(34)</a:t>
          </a:r>
        </a:p>
      </dsp:txBody>
      <dsp:txXfrm>
        <a:off x="7563442" y="2347054"/>
        <a:ext cx="1059153" cy="681412"/>
      </dsp:txXfrm>
    </dsp:sp>
    <dsp:sp modelId="{13EF5C07-7921-462B-81A6-27C1EE6296C0}">
      <dsp:nvSpPr>
        <dsp:cNvPr id="0" name=""/>
        <dsp:cNvSpPr/>
      </dsp:nvSpPr>
      <dsp:spPr>
        <a:xfrm>
          <a:off x="7542242" y="3161022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Levieten- en vluchtsteden </a:t>
          </a:r>
          <a:br>
            <a:rPr lang="nl-BE" sz="900" kern="1200" dirty="0"/>
          </a:br>
          <a:r>
            <a:rPr lang="nl-BE" sz="900" kern="1200" dirty="0"/>
            <a:t>(35)</a:t>
          </a:r>
        </a:p>
      </dsp:txBody>
      <dsp:txXfrm>
        <a:off x="7563442" y="3182222"/>
        <a:ext cx="1059153" cy="681412"/>
      </dsp:txXfrm>
    </dsp:sp>
    <dsp:sp modelId="{62DB79F5-E92D-476C-A00F-F0CE917B2D6C}">
      <dsp:nvSpPr>
        <dsp:cNvPr id="0" name=""/>
        <dsp:cNvSpPr/>
      </dsp:nvSpPr>
      <dsp:spPr>
        <a:xfrm>
          <a:off x="7542242" y="3996190"/>
          <a:ext cx="1101553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Dochter van </a:t>
          </a:r>
          <a:r>
            <a:rPr lang="nl-BE" sz="900" kern="1200" dirty="0" err="1"/>
            <a:t>Zelofchad</a:t>
          </a:r>
          <a:r>
            <a:rPr lang="nl-BE" sz="900" kern="1200" dirty="0"/>
            <a:t> en erfrecht (36)</a:t>
          </a:r>
        </a:p>
      </dsp:txBody>
      <dsp:txXfrm>
        <a:off x="7563442" y="4017390"/>
        <a:ext cx="1059153" cy="681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9C7F2-FB8D-4806-BD2B-677A993B83E2}">
      <dsp:nvSpPr>
        <dsp:cNvPr id="0" name=""/>
        <dsp:cNvSpPr/>
      </dsp:nvSpPr>
      <dsp:spPr>
        <a:xfrm>
          <a:off x="0" y="2193"/>
          <a:ext cx="8229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5B3631-51BD-4F44-975F-68E6ECAACA55}">
      <dsp:nvSpPr>
        <dsp:cNvPr id="0" name=""/>
        <dsp:cNvSpPr/>
      </dsp:nvSpPr>
      <dsp:spPr>
        <a:xfrm>
          <a:off x="0" y="2193"/>
          <a:ext cx="8229600" cy="748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/>
            <a:t>01/01/01 –nieuwe kalender (Ex12:41)</a:t>
          </a:r>
        </a:p>
      </dsp:txBody>
      <dsp:txXfrm>
        <a:off x="0" y="2193"/>
        <a:ext cx="8229600" cy="748130"/>
      </dsp:txXfrm>
    </dsp:sp>
    <dsp:sp modelId="{D143FB38-55EB-43C5-BEEB-739DFF0A2979}">
      <dsp:nvSpPr>
        <dsp:cNvPr id="0" name=""/>
        <dsp:cNvSpPr/>
      </dsp:nvSpPr>
      <dsp:spPr>
        <a:xfrm>
          <a:off x="0" y="750324"/>
          <a:ext cx="8229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6A0C73-B852-4B81-BC48-B04D7AF85ED1}">
      <dsp:nvSpPr>
        <dsp:cNvPr id="0" name=""/>
        <dsp:cNvSpPr/>
      </dsp:nvSpPr>
      <dsp:spPr>
        <a:xfrm>
          <a:off x="0" y="750324"/>
          <a:ext cx="8229600" cy="748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/>
            <a:t>01/03/01 – bij de Sinaï (Ex19:1)</a:t>
          </a:r>
        </a:p>
      </dsp:txBody>
      <dsp:txXfrm>
        <a:off x="0" y="750324"/>
        <a:ext cx="8229600" cy="748130"/>
      </dsp:txXfrm>
    </dsp:sp>
    <dsp:sp modelId="{1E53A896-06E7-44D4-9646-8E15218B32CE}">
      <dsp:nvSpPr>
        <dsp:cNvPr id="0" name=""/>
        <dsp:cNvSpPr/>
      </dsp:nvSpPr>
      <dsp:spPr>
        <a:xfrm>
          <a:off x="0" y="1498454"/>
          <a:ext cx="8229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96593B-6BC3-497D-8334-E9D50A6A63A8}">
      <dsp:nvSpPr>
        <dsp:cNvPr id="0" name=""/>
        <dsp:cNvSpPr/>
      </dsp:nvSpPr>
      <dsp:spPr>
        <a:xfrm>
          <a:off x="0" y="1498454"/>
          <a:ext cx="8229600" cy="748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/>
            <a:t>01/01/02 – oprichting heiligdom (Ex40:17)</a:t>
          </a:r>
        </a:p>
      </dsp:txBody>
      <dsp:txXfrm>
        <a:off x="0" y="1498454"/>
        <a:ext cx="8229600" cy="748130"/>
      </dsp:txXfrm>
    </dsp:sp>
    <dsp:sp modelId="{475EAD3D-D8CA-4287-B13D-44914F14BEBB}">
      <dsp:nvSpPr>
        <dsp:cNvPr id="0" name=""/>
        <dsp:cNvSpPr/>
      </dsp:nvSpPr>
      <dsp:spPr>
        <a:xfrm>
          <a:off x="0" y="2246585"/>
          <a:ext cx="8229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079D4-BB3C-4F9C-83EE-9F7C22F23F14}">
      <dsp:nvSpPr>
        <dsp:cNvPr id="0" name=""/>
        <dsp:cNvSpPr/>
      </dsp:nvSpPr>
      <dsp:spPr>
        <a:xfrm>
          <a:off x="0" y="2246585"/>
          <a:ext cx="8229600" cy="748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/>
            <a:t>01/02/02 – reisvoorbereiding (Nm1:1)</a:t>
          </a:r>
        </a:p>
      </dsp:txBody>
      <dsp:txXfrm>
        <a:off x="0" y="2246585"/>
        <a:ext cx="8229600" cy="748130"/>
      </dsp:txXfrm>
    </dsp:sp>
    <dsp:sp modelId="{A1E0E541-7704-4B37-9AC6-C7D89F780D6B}">
      <dsp:nvSpPr>
        <dsp:cNvPr id="0" name=""/>
        <dsp:cNvSpPr/>
      </dsp:nvSpPr>
      <dsp:spPr>
        <a:xfrm>
          <a:off x="0" y="2994716"/>
          <a:ext cx="8229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1966E-8AC9-43B4-84AD-69D8357BBAEA}">
      <dsp:nvSpPr>
        <dsp:cNvPr id="0" name=""/>
        <dsp:cNvSpPr/>
      </dsp:nvSpPr>
      <dsp:spPr>
        <a:xfrm>
          <a:off x="0" y="2994716"/>
          <a:ext cx="8229600" cy="748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/>
            <a:t>20/02/02 – vertrek bij de Sinaï (Nm10:11)</a:t>
          </a:r>
        </a:p>
      </dsp:txBody>
      <dsp:txXfrm>
        <a:off x="0" y="2994716"/>
        <a:ext cx="8229600" cy="748130"/>
      </dsp:txXfrm>
    </dsp:sp>
    <dsp:sp modelId="{046AAF26-B795-4366-905D-FBBF66896378}">
      <dsp:nvSpPr>
        <dsp:cNvPr id="0" name=""/>
        <dsp:cNvSpPr/>
      </dsp:nvSpPr>
      <dsp:spPr>
        <a:xfrm>
          <a:off x="0" y="3742846"/>
          <a:ext cx="8229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8A44B0-2065-4F08-8D55-FB2E6D147654}">
      <dsp:nvSpPr>
        <dsp:cNvPr id="0" name=""/>
        <dsp:cNvSpPr/>
      </dsp:nvSpPr>
      <dsp:spPr>
        <a:xfrm>
          <a:off x="0" y="3742846"/>
          <a:ext cx="8229600" cy="748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/>
            <a:t>01/05/40 – Aäron sterft (Nm33:38)</a:t>
          </a:r>
        </a:p>
      </dsp:txBody>
      <dsp:txXfrm>
        <a:off x="0" y="3742846"/>
        <a:ext cx="8229600" cy="7481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1BCC3D-3920-4B0C-9D02-DAA18E90BD0E}">
      <dsp:nvSpPr>
        <dsp:cNvPr id="0" name=""/>
        <dsp:cNvSpPr/>
      </dsp:nvSpPr>
      <dsp:spPr>
        <a:xfrm>
          <a:off x="649" y="167713"/>
          <a:ext cx="726233" cy="726233"/>
        </a:xfrm>
        <a:prstGeom prst="chord">
          <a:avLst>
            <a:gd name="adj1" fmla="val 4800000"/>
            <a:gd name="adj2" fmla="val 1680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32D344-994A-402F-8FAE-D2B8EB8C9D85}">
      <dsp:nvSpPr>
        <dsp:cNvPr id="0" name=""/>
        <dsp:cNvSpPr/>
      </dsp:nvSpPr>
      <dsp:spPr>
        <a:xfrm>
          <a:off x="73272" y="240337"/>
          <a:ext cx="580986" cy="580986"/>
        </a:xfrm>
        <a:prstGeom prst="pie">
          <a:avLst>
            <a:gd name="adj1" fmla="val 135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47B4C5-035A-4209-8BC3-4FF2EE02C6E5}">
      <dsp:nvSpPr>
        <dsp:cNvPr id="0" name=""/>
        <dsp:cNvSpPr/>
      </dsp:nvSpPr>
      <dsp:spPr>
        <a:xfrm rot="16200000">
          <a:off x="-834518" y="1801738"/>
          <a:ext cx="2106075" cy="4357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Geboorte</a:t>
          </a:r>
        </a:p>
      </dsp:txBody>
      <dsp:txXfrm>
        <a:off x="-834518" y="1801738"/>
        <a:ext cx="2106075" cy="435739"/>
      </dsp:txXfrm>
    </dsp:sp>
    <dsp:sp modelId="{B528CD24-5BA0-4F40-B9F5-F4AF104DB9B4}">
      <dsp:nvSpPr>
        <dsp:cNvPr id="0" name=""/>
        <dsp:cNvSpPr/>
      </dsp:nvSpPr>
      <dsp:spPr>
        <a:xfrm>
          <a:off x="509012" y="167713"/>
          <a:ext cx="1452466" cy="2904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Slechts twee vroedvrouwen (Ex1:15-21)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22.273 eerstgeborenen (Nm3:43) = ± 25 </a:t>
          </a:r>
          <a:r>
            <a:rPr lang="nl-BE" sz="1700" kern="1200" dirty="0" err="1"/>
            <a:t>kids</a:t>
          </a:r>
          <a:r>
            <a:rPr lang="nl-BE" sz="1700" kern="1200" dirty="0"/>
            <a:t>/gezin.</a:t>
          </a:r>
        </a:p>
      </dsp:txBody>
      <dsp:txXfrm>
        <a:off x="509012" y="167713"/>
        <a:ext cx="1452466" cy="2904932"/>
      </dsp:txXfrm>
    </dsp:sp>
    <dsp:sp modelId="{357CF71C-7828-4E4B-9252-DF1649C05AD3}">
      <dsp:nvSpPr>
        <dsp:cNvPr id="0" name=""/>
        <dsp:cNvSpPr/>
      </dsp:nvSpPr>
      <dsp:spPr>
        <a:xfrm>
          <a:off x="2298934" y="167713"/>
          <a:ext cx="726233" cy="726233"/>
        </a:xfrm>
        <a:prstGeom prst="chord">
          <a:avLst>
            <a:gd name="adj1" fmla="val 4800000"/>
            <a:gd name="adj2" fmla="val 1680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30A992-BCE8-49EE-9E2E-243C24F9504B}">
      <dsp:nvSpPr>
        <dsp:cNvPr id="0" name=""/>
        <dsp:cNvSpPr/>
      </dsp:nvSpPr>
      <dsp:spPr>
        <a:xfrm>
          <a:off x="2371557" y="240337"/>
          <a:ext cx="580986" cy="580986"/>
        </a:xfrm>
        <a:prstGeom prst="pie">
          <a:avLst>
            <a:gd name="adj1" fmla="val 108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58D40E-F70A-48FC-A91F-6EA05B72D481}">
      <dsp:nvSpPr>
        <dsp:cNvPr id="0" name=""/>
        <dsp:cNvSpPr/>
      </dsp:nvSpPr>
      <dsp:spPr>
        <a:xfrm rot="16200000">
          <a:off x="1463766" y="1801738"/>
          <a:ext cx="2106075" cy="4357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Logistiek</a:t>
          </a:r>
        </a:p>
      </dsp:txBody>
      <dsp:txXfrm>
        <a:off x="1463766" y="1801738"/>
        <a:ext cx="2106075" cy="435739"/>
      </dsp:txXfrm>
    </dsp:sp>
    <dsp:sp modelId="{176ADB68-848A-450B-8C0B-2C34F819D782}">
      <dsp:nvSpPr>
        <dsp:cNvPr id="0" name=""/>
        <dsp:cNvSpPr/>
      </dsp:nvSpPr>
      <dsp:spPr>
        <a:xfrm>
          <a:off x="2807297" y="167713"/>
          <a:ext cx="1452466" cy="2904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Stoet van 250km in één nacht door </a:t>
          </a:r>
          <a:r>
            <a:rPr lang="nl-BE" sz="1700" kern="1200" dirty="0" err="1"/>
            <a:t>Schelfzee</a:t>
          </a:r>
          <a:r>
            <a:rPr lang="nl-BE" sz="1700" kern="1200" dirty="0"/>
            <a:t> (Ex14:20).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Woongebied van 2,5km2: </a:t>
          </a:r>
          <a:r>
            <a:rPr lang="nl-BE" sz="1700" kern="1200" dirty="0" err="1"/>
            <a:t>Israel</a:t>
          </a:r>
          <a:r>
            <a:rPr lang="nl-BE" sz="1700" kern="1200" dirty="0"/>
            <a:t> ziet Mozes de tent ingaan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7 volken &gt; Israël (Dt7:1).</a:t>
          </a:r>
        </a:p>
      </dsp:txBody>
      <dsp:txXfrm>
        <a:off x="2807297" y="167713"/>
        <a:ext cx="1452466" cy="2904932"/>
      </dsp:txXfrm>
    </dsp:sp>
    <dsp:sp modelId="{E341BCD1-CE9D-4E01-9D9C-7600B58C7555}">
      <dsp:nvSpPr>
        <dsp:cNvPr id="0" name=""/>
        <dsp:cNvSpPr/>
      </dsp:nvSpPr>
      <dsp:spPr>
        <a:xfrm>
          <a:off x="4597220" y="167713"/>
          <a:ext cx="726233" cy="726233"/>
        </a:xfrm>
        <a:prstGeom prst="chord">
          <a:avLst>
            <a:gd name="adj1" fmla="val 4800000"/>
            <a:gd name="adj2" fmla="val 1680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9D90C0-0E55-40BA-91F5-F098919A509B}">
      <dsp:nvSpPr>
        <dsp:cNvPr id="0" name=""/>
        <dsp:cNvSpPr/>
      </dsp:nvSpPr>
      <dsp:spPr>
        <a:xfrm>
          <a:off x="4669843" y="240337"/>
          <a:ext cx="580986" cy="580986"/>
        </a:xfrm>
        <a:prstGeom prst="pie">
          <a:avLst>
            <a:gd name="adj1" fmla="val 81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1F6C9D-52D3-4200-9B8D-FF6D89DE0A04}">
      <dsp:nvSpPr>
        <dsp:cNvPr id="0" name=""/>
        <dsp:cNvSpPr/>
      </dsp:nvSpPr>
      <dsp:spPr>
        <a:xfrm rot="16200000">
          <a:off x="3762052" y="1801738"/>
          <a:ext cx="2106075" cy="4357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Voedsel</a:t>
          </a:r>
        </a:p>
      </dsp:txBody>
      <dsp:txXfrm>
        <a:off x="3762052" y="1801738"/>
        <a:ext cx="2106075" cy="435739"/>
      </dsp:txXfrm>
    </dsp:sp>
    <dsp:sp modelId="{98787999-9C6E-488E-ADBA-A0E0992D42B8}">
      <dsp:nvSpPr>
        <dsp:cNvPr id="0" name=""/>
        <dsp:cNvSpPr/>
      </dsp:nvSpPr>
      <dsp:spPr>
        <a:xfrm>
          <a:off x="5105583" y="167713"/>
          <a:ext cx="1452466" cy="2904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2.500.000 eten van 12 bronnen en 17 palmbomen (Ex15:27).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Israel verzamelt ±600.000.000 kwakkels</a:t>
          </a:r>
        </a:p>
      </dsp:txBody>
      <dsp:txXfrm>
        <a:off x="5105583" y="167713"/>
        <a:ext cx="1452466" cy="2904932"/>
      </dsp:txXfrm>
    </dsp:sp>
    <dsp:sp modelId="{DD6CD47A-C737-4FA5-889A-7E8CCECFE1FA}">
      <dsp:nvSpPr>
        <dsp:cNvPr id="0" name=""/>
        <dsp:cNvSpPr/>
      </dsp:nvSpPr>
      <dsp:spPr>
        <a:xfrm>
          <a:off x="6895505" y="167713"/>
          <a:ext cx="726233" cy="726233"/>
        </a:xfrm>
        <a:prstGeom prst="chord">
          <a:avLst>
            <a:gd name="adj1" fmla="val 4800000"/>
            <a:gd name="adj2" fmla="val 1680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B64F96-EB44-4C9D-A0F6-FB0A28D4C39C}">
      <dsp:nvSpPr>
        <dsp:cNvPr id="0" name=""/>
        <dsp:cNvSpPr/>
      </dsp:nvSpPr>
      <dsp:spPr>
        <a:xfrm>
          <a:off x="6968128" y="240337"/>
          <a:ext cx="580986" cy="580986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552587-27A2-4A19-86B0-CB288176C81C}">
      <dsp:nvSpPr>
        <dsp:cNvPr id="0" name=""/>
        <dsp:cNvSpPr/>
      </dsp:nvSpPr>
      <dsp:spPr>
        <a:xfrm rot="16200000">
          <a:off x="6060337" y="1801738"/>
          <a:ext cx="2106075" cy="4357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Oorlog</a:t>
          </a:r>
        </a:p>
      </dsp:txBody>
      <dsp:txXfrm>
        <a:off x="6060337" y="1801738"/>
        <a:ext cx="2106075" cy="435739"/>
      </dsp:txXfrm>
    </dsp:sp>
    <dsp:sp modelId="{3D8D2A07-00BB-4C5C-AC41-E7EC0C74EE43}">
      <dsp:nvSpPr>
        <dsp:cNvPr id="0" name=""/>
        <dsp:cNvSpPr/>
      </dsp:nvSpPr>
      <dsp:spPr>
        <a:xfrm>
          <a:off x="7403868" y="167713"/>
          <a:ext cx="1452466" cy="2904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2.500.000 hebben angst voor 600 strijdwagens (Ex14).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3000 man vluchten als 36 mannen sterven (Jz7:5).</a:t>
          </a:r>
        </a:p>
      </dsp:txBody>
      <dsp:txXfrm>
        <a:off x="7403868" y="167713"/>
        <a:ext cx="1452466" cy="29049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6074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3888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09516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63329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9479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858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79410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79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4219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51958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69545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1163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Numeri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465286"/>
              </p:ext>
            </p:extLst>
          </p:nvPr>
        </p:nvGraphicFramePr>
        <p:xfrm>
          <a:off x="251520" y="697260"/>
          <a:ext cx="878497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140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858106"/>
              </p:ext>
            </p:extLst>
          </p:nvPr>
        </p:nvGraphicFramePr>
        <p:xfrm>
          <a:off x="457200" y="985292"/>
          <a:ext cx="8229600" cy="4493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6953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37220"/>
            <a:ext cx="5436096" cy="360040"/>
          </a:xfrm>
        </p:spPr>
        <p:txBody>
          <a:bodyPr>
            <a:normAutofit fontScale="90000"/>
          </a:bodyPr>
          <a:lstStyle/>
          <a:p>
            <a:pPr lvl="0"/>
            <a:r>
              <a:rPr lang="nl-BE" sz="2400" dirty="0"/>
              <a:t>603.550 mannen ≈ 2.500.000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214561"/>
              </p:ext>
            </p:extLst>
          </p:nvPr>
        </p:nvGraphicFramePr>
        <p:xfrm>
          <a:off x="107504" y="913285"/>
          <a:ext cx="8856984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el 1"/>
          <p:cNvSpPr txBox="1">
            <a:spLocks/>
          </p:cNvSpPr>
          <p:nvPr/>
        </p:nvSpPr>
        <p:spPr>
          <a:xfrm>
            <a:off x="323528" y="5161756"/>
            <a:ext cx="8784976" cy="36004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2000" dirty="0"/>
              <a:t>Voorstel: Vertaling van </a:t>
            </a:r>
            <a:r>
              <a:rPr lang="he-IL" sz="2000" dirty="0"/>
              <a:t>אֶלֶף</a:t>
            </a:r>
            <a:r>
              <a:rPr lang="nl-BE" sz="2000" i="1" dirty="0"/>
              <a:t>/‘</a:t>
            </a:r>
            <a:r>
              <a:rPr lang="nl-BE" sz="2000" i="1" dirty="0" err="1"/>
              <a:t>elef</a:t>
            </a:r>
            <a:r>
              <a:rPr lang="nl-BE" sz="2000" dirty="0"/>
              <a:t> met ‘duizend’ of ‘eenheid’.</a:t>
            </a:r>
          </a:p>
        </p:txBody>
      </p:sp>
    </p:spTree>
    <p:extLst>
      <p:ext uri="{BB962C8B-B14F-4D97-AF65-F5344CB8AC3E}">
        <p14:creationId xmlns:p14="http://schemas.microsoft.com/office/powerpoint/2010/main" val="2616122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7" name="Rechthoek 6"/>
          <p:cNvSpPr/>
          <p:nvPr/>
        </p:nvSpPr>
        <p:spPr>
          <a:xfrm>
            <a:off x="4062062" y="1518540"/>
            <a:ext cx="936104" cy="8640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err="1"/>
              <a:t>Merari</a:t>
            </a:r>
            <a:endParaRPr lang="nl-BE" dirty="0"/>
          </a:p>
        </p:txBody>
      </p:sp>
      <p:sp>
        <p:nvSpPr>
          <p:cNvPr id="8" name="Rechthoek 7"/>
          <p:cNvSpPr/>
          <p:nvPr/>
        </p:nvSpPr>
        <p:spPr>
          <a:xfrm>
            <a:off x="2771800" y="2775553"/>
            <a:ext cx="936104" cy="8640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err="1"/>
              <a:t>Gerson</a:t>
            </a:r>
            <a:endParaRPr lang="nl-BE" dirty="0"/>
          </a:p>
          <a:p>
            <a:pPr algn="ctr"/>
            <a:r>
              <a:rPr lang="nl-BE" dirty="0"/>
              <a:t>(Levi)</a:t>
            </a:r>
          </a:p>
        </p:txBody>
      </p:sp>
      <p:sp>
        <p:nvSpPr>
          <p:cNvPr id="9" name="Rechthoek 8"/>
          <p:cNvSpPr/>
          <p:nvPr/>
        </p:nvSpPr>
        <p:spPr>
          <a:xfrm>
            <a:off x="5363361" y="2775553"/>
            <a:ext cx="936104" cy="8640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500" dirty="0"/>
              <a:t>Priesters</a:t>
            </a:r>
          </a:p>
          <a:p>
            <a:pPr algn="ctr"/>
            <a:r>
              <a:rPr lang="nl-BE" sz="1500" dirty="0"/>
              <a:t>(</a:t>
            </a:r>
            <a:r>
              <a:rPr lang="nl-BE" sz="1500" dirty="0" err="1"/>
              <a:t>Aäron</a:t>
            </a:r>
            <a:r>
              <a:rPr lang="nl-BE" sz="1500" dirty="0"/>
              <a:t>)</a:t>
            </a:r>
          </a:p>
        </p:txBody>
      </p:sp>
      <p:sp>
        <p:nvSpPr>
          <p:cNvPr id="10" name="Rechthoek 9"/>
          <p:cNvSpPr/>
          <p:nvPr/>
        </p:nvSpPr>
        <p:spPr>
          <a:xfrm>
            <a:off x="4067944" y="4001244"/>
            <a:ext cx="936104" cy="8640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err="1"/>
              <a:t>Kehat</a:t>
            </a:r>
            <a:endParaRPr lang="nl-BE" dirty="0"/>
          </a:p>
          <a:p>
            <a:pPr algn="ctr"/>
            <a:r>
              <a:rPr lang="nl-BE" dirty="0"/>
              <a:t>(Levi)</a:t>
            </a:r>
          </a:p>
        </p:txBody>
      </p:sp>
      <p:sp>
        <p:nvSpPr>
          <p:cNvPr id="11" name="Rechthoek 10"/>
          <p:cNvSpPr/>
          <p:nvPr/>
        </p:nvSpPr>
        <p:spPr>
          <a:xfrm>
            <a:off x="4067944" y="2775553"/>
            <a:ext cx="936104" cy="8640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Tent</a:t>
            </a:r>
          </a:p>
        </p:txBody>
      </p:sp>
      <p:sp>
        <p:nvSpPr>
          <p:cNvPr id="15" name="Rechthoek 14"/>
          <p:cNvSpPr/>
          <p:nvPr/>
        </p:nvSpPr>
        <p:spPr>
          <a:xfrm>
            <a:off x="2766282" y="616868"/>
            <a:ext cx="3527664" cy="6564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Dan – Asser – Naftali</a:t>
            </a:r>
          </a:p>
        </p:txBody>
      </p:sp>
      <p:sp>
        <p:nvSpPr>
          <p:cNvPr id="17" name="Rechthoek 16"/>
          <p:cNvSpPr/>
          <p:nvPr/>
        </p:nvSpPr>
        <p:spPr>
          <a:xfrm>
            <a:off x="2766282" y="5081364"/>
            <a:ext cx="3527664" cy="5844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Ruben – Simeon – </a:t>
            </a:r>
            <a:r>
              <a:rPr lang="nl-BE" dirty="0" err="1"/>
              <a:t>Gad</a:t>
            </a:r>
            <a:endParaRPr lang="nl-BE" dirty="0"/>
          </a:p>
        </p:txBody>
      </p:sp>
      <p:sp>
        <p:nvSpPr>
          <p:cNvPr id="18" name="Rechthoek 17"/>
          <p:cNvSpPr/>
          <p:nvPr/>
        </p:nvSpPr>
        <p:spPr>
          <a:xfrm rot="5400000">
            <a:off x="5243052" y="2863712"/>
            <a:ext cx="3346800" cy="6564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Juda – </a:t>
            </a:r>
            <a:r>
              <a:rPr lang="nl-BE" dirty="0" err="1"/>
              <a:t>Issachar</a:t>
            </a:r>
            <a:r>
              <a:rPr lang="nl-BE" dirty="0"/>
              <a:t> – </a:t>
            </a:r>
            <a:r>
              <a:rPr lang="nl-BE" dirty="0" err="1"/>
              <a:t>Zebulon</a:t>
            </a:r>
            <a:endParaRPr lang="nl-BE" dirty="0"/>
          </a:p>
        </p:txBody>
      </p:sp>
      <p:sp>
        <p:nvSpPr>
          <p:cNvPr id="19" name="Rechthoek 18"/>
          <p:cNvSpPr/>
          <p:nvPr/>
        </p:nvSpPr>
        <p:spPr>
          <a:xfrm rot="5400000">
            <a:off x="490524" y="2826136"/>
            <a:ext cx="3346800" cy="6564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Efraïm – Manasse – Benjamin</a:t>
            </a:r>
          </a:p>
        </p:txBody>
      </p:sp>
    </p:spTree>
    <p:extLst>
      <p:ext uri="{BB962C8B-B14F-4D97-AF65-F5344CB8AC3E}">
        <p14:creationId xmlns:p14="http://schemas.microsoft.com/office/powerpoint/2010/main" val="711717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475</TotalTime>
  <Words>385</Words>
  <Application>Microsoft Office PowerPoint</Application>
  <PresentationFormat>Diavoorstelling (16:10)</PresentationFormat>
  <Paragraphs>68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2013 - 2022 Thema</vt:lpstr>
      <vt:lpstr>Numeri</vt:lpstr>
      <vt:lpstr>PowerPoint-presentatie</vt:lpstr>
      <vt:lpstr>PowerPoint-presentatie</vt:lpstr>
      <vt:lpstr>603.550 mannen ≈ 2.500.000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160</cp:revision>
  <dcterms:created xsi:type="dcterms:W3CDTF">2019-09-04T13:46:42Z</dcterms:created>
  <dcterms:modified xsi:type="dcterms:W3CDTF">2025-10-13T12:15:40Z</dcterms:modified>
</cp:coreProperties>
</file>